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69" r:id="rId5"/>
  </p:sldMasterIdLst>
  <p:notesMasterIdLst>
    <p:notesMasterId r:id="rId59"/>
  </p:notesMasterIdLst>
  <p:sldIdLst>
    <p:sldId id="937" r:id="rId6"/>
    <p:sldId id="1154" r:id="rId7"/>
    <p:sldId id="1156" r:id="rId8"/>
    <p:sldId id="940" r:id="rId9"/>
    <p:sldId id="1155" r:id="rId10"/>
    <p:sldId id="1098" r:id="rId11"/>
    <p:sldId id="1099" r:id="rId12"/>
    <p:sldId id="1112" r:id="rId13"/>
    <p:sldId id="1102" r:id="rId14"/>
    <p:sldId id="1101" r:id="rId15"/>
    <p:sldId id="1100" r:id="rId16"/>
    <p:sldId id="1105" r:id="rId17"/>
    <p:sldId id="1148" r:id="rId18"/>
    <p:sldId id="1149" r:id="rId19"/>
    <p:sldId id="1107" r:id="rId20"/>
    <p:sldId id="1151" r:id="rId21"/>
    <p:sldId id="1111" r:id="rId22"/>
    <p:sldId id="1114" r:id="rId23"/>
    <p:sldId id="1115" r:id="rId24"/>
    <p:sldId id="1124" r:id="rId25"/>
    <p:sldId id="1125" r:id="rId26"/>
    <p:sldId id="1126" r:id="rId27"/>
    <p:sldId id="1128" r:id="rId28"/>
    <p:sldId id="1129" r:id="rId29"/>
    <p:sldId id="1132" r:id="rId30"/>
    <p:sldId id="1133" r:id="rId31"/>
    <p:sldId id="1116" r:id="rId32"/>
    <p:sldId id="1117" r:id="rId33"/>
    <p:sldId id="1118" r:id="rId34"/>
    <p:sldId id="1120" r:id="rId35"/>
    <p:sldId id="1152" r:id="rId36"/>
    <p:sldId id="1121" r:id="rId37"/>
    <p:sldId id="1122" r:id="rId38"/>
    <p:sldId id="1153" r:id="rId39"/>
    <p:sldId id="1123" r:id="rId40"/>
    <p:sldId id="1158" r:id="rId41"/>
    <p:sldId id="1159" r:id="rId42"/>
    <p:sldId id="1160" r:id="rId43"/>
    <p:sldId id="1162" r:id="rId44"/>
    <p:sldId id="1161" r:id="rId45"/>
    <p:sldId id="1172" r:id="rId46"/>
    <p:sldId id="1163" r:id="rId47"/>
    <p:sldId id="1157" r:id="rId48"/>
    <p:sldId id="1166" r:id="rId49"/>
    <p:sldId id="1168" r:id="rId50"/>
    <p:sldId id="1176" r:id="rId51"/>
    <p:sldId id="1169" r:id="rId52"/>
    <p:sldId id="1164" r:id="rId53"/>
    <p:sldId id="1167" r:id="rId54"/>
    <p:sldId id="1170" r:id="rId55"/>
    <p:sldId id="1171" r:id="rId56"/>
    <p:sldId id="1174" r:id="rId57"/>
    <p:sldId id="1175" r:id="rId5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00"/>
    <a:srgbClr val="ACB6BC"/>
    <a:srgbClr val="BF9000"/>
    <a:srgbClr val="BBBBB9"/>
    <a:srgbClr val="B0BFC1"/>
    <a:srgbClr val="E5770A"/>
    <a:srgbClr val="FFFFFF"/>
    <a:srgbClr val="FFC000"/>
    <a:srgbClr val="0E2F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3" autoAdjust="0"/>
    <p:restoredTop sz="74567" autoAdjust="0"/>
  </p:normalViewPr>
  <p:slideViewPr>
    <p:cSldViewPr snapToGrid="0">
      <p:cViewPr varScale="1">
        <p:scale>
          <a:sx n="112" d="100"/>
          <a:sy n="112" d="100"/>
        </p:scale>
        <p:origin x="86" y="240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2.xml"/><Relationship Id="rId61" Type="http://schemas.openxmlformats.org/officeDocument/2006/relationships/viewProps" Target="view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D8CE60-8528-47A8-9BC5-F09250542E8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A082B72E-AE37-40AB-A22E-BB748D07AB33}">
      <dgm:prSet phldrT="[טקסט]"/>
      <dgm:spPr/>
      <dgm:t>
        <a:bodyPr/>
        <a:lstStyle/>
        <a:p>
          <a:pPr rtl="1"/>
          <a:r>
            <a:rPr lang="he-IL" dirty="0"/>
            <a:t>ניהול</a:t>
          </a:r>
        </a:p>
      </dgm:t>
    </dgm:pt>
    <dgm:pt modelId="{84DF6567-8EDE-49B9-94E5-7B9C0DB152AD}" type="parTrans" cxnId="{FB1314E4-10FE-440B-9705-B7458CD8A289}">
      <dgm:prSet/>
      <dgm:spPr/>
      <dgm:t>
        <a:bodyPr/>
        <a:lstStyle/>
        <a:p>
          <a:pPr rtl="1"/>
          <a:endParaRPr lang="he-IL"/>
        </a:p>
      </dgm:t>
    </dgm:pt>
    <dgm:pt modelId="{2255E75B-8673-4262-945C-8F04CAC1799F}" type="sibTrans" cxnId="{FB1314E4-10FE-440B-9705-B7458CD8A289}">
      <dgm:prSet/>
      <dgm:spPr/>
      <dgm:t>
        <a:bodyPr/>
        <a:lstStyle/>
        <a:p>
          <a:pPr rtl="1"/>
          <a:endParaRPr lang="he-IL"/>
        </a:p>
      </dgm:t>
    </dgm:pt>
    <dgm:pt modelId="{5A0EB73D-EE56-4D70-9FEE-CCD92B5C2F7C}">
      <dgm:prSet phldrT="[טקסט]"/>
      <dgm:spPr/>
      <dgm:t>
        <a:bodyPr/>
        <a:lstStyle/>
        <a:p>
          <a:pPr rtl="1"/>
          <a:r>
            <a:rPr lang="he-IL" dirty="0"/>
            <a:t>תפעול</a:t>
          </a:r>
        </a:p>
      </dgm:t>
    </dgm:pt>
    <dgm:pt modelId="{3979E556-B678-4AAE-A516-6CBEB9480236}" type="parTrans" cxnId="{8AC45A0B-3A01-4356-AFCA-885D558C2DB6}">
      <dgm:prSet/>
      <dgm:spPr/>
      <dgm:t>
        <a:bodyPr/>
        <a:lstStyle/>
        <a:p>
          <a:pPr rtl="1"/>
          <a:endParaRPr lang="he-IL"/>
        </a:p>
      </dgm:t>
    </dgm:pt>
    <dgm:pt modelId="{24CC2F98-5E1F-42DD-A3AE-F3396ABA71FA}" type="sibTrans" cxnId="{8AC45A0B-3A01-4356-AFCA-885D558C2DB6}">
      <dgm:prSet/>
      <dgm:spPr/>
      <dgm:t>
        <a:bodyPr/>
        <a:lstStyle/>
        <a:p>
          <a:pPr rtl="1"/>
          <a:endParaRPr lang="he-IL"/>
        </a:p>
      </dgm:t>
    </dgm:pt>
    <dgm:pt modelId="{A210A75B-6D2E-4678-AFF2-69F1497B5AC5}">
      <dgm:prSet phldrT="[טקסט]"/>
      <dgm:spPr/>
      <dgm:t>
        <a:bodyPr/>
        <a:lstStyle/>
        <a:p>
          <a:pPr rtl="1"/>
          <a:r>
            <a:rPr lang="he-IL" dirty="0"/>
            <a:t>פיתוח המוצר (המומחים)</a:t>
          </a:r>
        </a:p>
      </dgm:t>
    </dgm:pt>
    <dgm:pt modelId="{AF86F784-7955-430D-BF2E-960FAA699654}" type="parTrans" cxnId="{EC689DCB-9CBE-415E-87FC-0294AD908B29}">
      <dgm:prSet/>
      <dgm:spPr/>
      <dgm:t>
        <a:bodyPr/>
        <a:lstStyle/>
        <a:p>
          <a:pPr rtl="1"/>
          <a:endParaRPr lang="he-IL"/>
        </a:p>
      </dgm:t>
    </dgm:pt>
    <dgm:pt modelId="{8743474B-25B3-4AC9-9593-966A9F106F8E}" type="sibTrans" cxnId="{EC689DCB-9CBE-415E-87FC-0294AD908B29}">
      <dgm:prSet/>
      <dgm:spPr/>
      <dgm:t>
        <a:bodyPr/>
        <a:lstStyle/>
        <a:p>
          <a:pPr rtl="1"/>
          <a:endParaRPr lang="he-IL"/>
        </a:p>
      </dgm:t>
    </dgm:pt>
    <dgm:pt modelId="{90D21C7D-4DF3-4B38-AF38-DB0DBFE3703A}">
      <dgm:prSet/>
      <dgm:spPr/>
      <dgm:t>
        <a:bodyPr/>
        <a:lstStyle/>
        <a:p>
          <a:pPr rtl="1"/>
          <a:r>
            <a:rPr lang="he-IL" dirty="0"/>
            <a:t>שיווק ומכירות</a:t>
          </a:r>
        </a:p>
      </dgm:t>
    </dgm:pt>
    <dgm:pt modelId="{17CEFF5C-1D50-4051-852E-540B5A412A34}" type="parTrans" cxnId="{922AAB30-20F7-4846-BBB8-FED8EB298830}">
      <dgm:prSet/>
      <dgm:spPr/>
      <dgm:t>
        <a:bodyPr/>
        <a:lstStyle/>
        <a:p>
          <a:pPr rtl="1"/>
          <a:endParaRPr lang="he-IL"/>
        </a:p>
      </dgm:t>
    </dgm:pt>
    <dgm:pt modelId="{74BC9F6F-61A3-4DA1-92D5-65B4C34C47C8}" type="sibTrans" cxnId="{922AAB30-20F7-4846-BBB8-FED8EB298830}">
      <dgm:prSet/>
      <dgm:spPr/>
      <dgm:t>
        <a:bodyPr/>
        <a:lstStyle/>
        <a:p>
          <a:pPr rtl="1"/>
          <a:endParaRPr lang="he-IL"/>
        </a:p>
      </dgm:t>
    </dgm:pt>
    <dgm:pt modelId="{0188F899-FAA8-44A0-A222-F99A056A42B4}">
      <dgm:prSet/>
      <dgm:spPr/>
      <dgm:t>
        <a:bodyPr/>
        <a:lstStyle/>
        <a:p>
          <a:pPr rtl="1"/>
          <a:r>
            <a:rPr lang="he-IL" dirty="0"/>
            <a:t>כספים</a:t>
          </a:r>
        </a:p>
      </dgm:t>
    </dgm:pt>
    <dgm:pt modelId="{D5B52A8F-84A4-404E-863F-E7404112EBBC}" type="parTrans" cxnId="{584AFB9C-9C7E-4416-BEB9-523F9E30A7DD}">
      <dgm:prSet/>
      <dgm:spPr/>
      <dgm:t>
        <a:bodyPr/>
        <a:lstStyle/>
        <a:p>
          <a:pPr rtl="1"/>
          <a:endParaRPr lang="he-IL"/>
        </a:p>
      </dgm:t>
    </dgm:pt>
    <dgm:pt modelId="{815443E9-8EEF-41C4-8D42-7E7B6BA6AC7C}" type="sibTrans" cxnId="{584AFB9C-9C7E-4416-BEB9-523F9E30A7DD}">
      <dgm:prSet/>
      <dgm:spPr/>
      <dgm:t>
        <a:bodyPr/>
        <a:lstStyle/>
        <a:p>
          <a:pPr rtl="1"/>
          <a:endParaRPr lang="he-IL"/>
        </a:p>
      </dgm:t>
    </dgm:pt>
    <dgm:pt modelId="{890C8FA8-7549-4261-B8F1-0B4C3EB39BFE}">
      <dgm:prSet/>
      <dgm:spPr/>
      <dgm:t>
        <a:bodyPr/>
        <a:lstStyle/>
        <a:p>
          <a:pPr rtl="1"/>
          <a:r>
            <a:rPr lang="he-IL" dirty="0"/>
            <a:t>פיתוח </a:t>
          </a:r>
          <a:r>
            <a:rPr lang="he-IL" dirty="0" err="1"/>
            <a:t>עיסקי</a:t>
          </a:r>
          <a:r>
            <a:rPr lang="he-IL" dirty="0"/>
            <a:t> ואסטרטגיה</a:t>
          </a:r>
        </a:p>
      </dgm:t>
    </dgm:pt>
    <dgm:pt modelId="{48C59BC3-B242-4B99-8ABC-AD1C9E82AEDD}" type="parTrans" cxnId="{69C6FAA3-3D1A-4859-B2EF-6DD1D4242267}">
      <dgm:prSet/>
      <dgm:spPr/>
      <dgm:t>
        <a:bodyPr/>
        <a:lstStyle/>
        <a:p>
          <a:pPr rtl="1"/>
          <a:endParaRPr lang="he-IL"/>
        </a:p>
      </dgm:t>
    </dgm:pt>
    <dgm:pt modelId="{74595BBF-E88C-4245-B354-A71EC5BEBCB0}" type="sibTrans" cxnId="{69C6FAA3-3D1A-4859-B2EF-6DD1D4242267}">
      <dgm:prSet/>
      <dgm:spPr/>
      <dgm:t>
        <a:bodyPr/>
        <a:lstStyle/>
        <a:p>
          <a:pPr rtl="1"/>
          <a:endParaRPr lang="he-IL"/>
        </a:p>
      </dgm:t>
    </dgm:pt>
    <dgm:pt modelId="{FA2E37CA-148B-4D77-8488-235BB690B553}">
      <dgm:prSet/>
      <dgm:spPr/>
      <dgm:t>
        <a:bodyPr/>
        <a:lstStyle/>
        <a:p>
          <a:pPr rtl="1"/>
          <a:r>
            <a:rPr lang="he-IL" dirty="0"/>
            <a:t>בעלים (דירקטוריון)</a:t>
          </a:r>
        </a:p>
      </dgm:t>
    </dgm:pt>
    <dgm:pt modelId="{A4935503-A94B-4BCB-8381-03C9D315D21F}" type="parTrans" cxnId="{64EEBDF2-D818-41E9-964F-949F61563D40}">
      <dgm:prSet/>
      <dgm:spPr/>
      <dgm:t>
        <a:bodyPr/>
        <a:lstStyle/>
        <a:p>
          <a:pPr rtl="1"/>
          <a:endParaRPr lang="he-IL"/>
        </a:p>
      </dgm:t>
    </dgm:pt>
    <dgm:pt modelId="{4499A2DF-4462-48DF-97A7-42D5DDC5237F}" type="sibTrans" cxnId="{64EEBDF2-D818-41E9-964F-949F61563D40}">
      <dgm:prSet/>
      <dgm:spPr/>
      <dgm:t>
        <a:bodyPr/>
        <a:lstStyle/>
        <a:p>
          <a:pPr rtl="1"/>
          <a:endParaRPr lang="he-IL"/>
        </a:p>
      </dgm:t>
    </dgm:pt>
    <dgm:pt modelId="{0ED14186-2367-4CD6-A213-8B93F29A5A79}" type="pres">
      <dgm:prSet presAssocID="{2AD8CE60-8528-47A8-9BC5-F09250542E8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B3BBA0D-002B-420F-B094-4CC43ADAA631}" type="pres">
      <dgm:prSet presAssocID="{FA2E37CA-148B-4D77-8488-235BB690B553}" presName="hierRoot1" presStyleCnt="0"/>
      <dgm:spPr/>
    </dgm:pt>
    <dgm:pt modelId="{FD08985C-79EE-424F-B13F-FF167ABFF595}" type="pres">
      <dgm:prSet presAssocID="{FA2E37CA-148B-4D77-8488-235BB690B553}" presName="composite" presStyleCnt="0"/>
      <dgm:spPr/>
    </dgm:pt>
    <dgm:pt modelId="{08241237-BEEF-4CAE-942F-F7E5629EED36}" type="pres">
      <dgm:prSet presAssocID="{FA2E37CA-148B-4D77-8488-235BB690B553}" presName="background" presStyleLbl="node0" presStyleIdx="0" presStyleCnt="1"/>
      <dgm:spPr/>
    </dgm:pt>
    <dgm:pt modelId="{447D4551-DB55-45EC-9914-B32117A213F8}" type="pres">
      <dgm:prSet presAssocID="{FA2E37CA-148B-4D77-8488-235BB690B553}" presName="text" presStyleLbl="fgAcc0" presStyleIdx="0" presStyleCnt="1" custLinFactX="-99473" custLinFactNeighborX="-100000" custLinFactNeighborY="83012">
        <dgm:presLayoutVars>
          <dgm:chPref val="3"/>
        </dgm:presLayoutVars>
      </dgm:prSet>
      <dgm:spPr/>
    </dgm:pt>
    <dgm:pt modelId="{5D0E4CC0-C710-4FDB-BF70-C0C4CAF768B7}" type="pres">
      <dgm:prSet presAssocID="{FA2E37CA-148B-4D77-8488-235BB690B553}" presName="hierChild2" presStyleCnt="0"/>
      <dgm:spPr/>
    </dgm:pt>
    <dgm:pt modelId="{2A46363F-1B0F-4D29-AD88-CBD492DE0F6E}" type="pres">
      <dgm:prSet presAssocID="{84DF6567-8EDE-49B9-94E5-7B9C0DB152AD}" presName="Name10" presStyleLbl="parChTrans1D2" presStyleIdx="0" presStyleCnt="1"/>
      <dgm:spPr/>
    </dgm:pt>
    <dgm:pt modelId="{A3CE48FE-81AC-470C-B1A8-C0DCD728D27D}" type="pres">
      <dgm:prSet presAssocID="{A082B72E-AE37-40AB-A22E-BB748D07AB33}" presName="hierRoot2" presStyleCnt="0"/>
      <dgm:spPr/>
    </dgm:pt>
    <dgm:pt modelId="{C5A4E36F-9897-4EE3-BA2C-0235F27A6B33}" type="pres">
      <dgm:prSet presAssocID="{A082B72E-AE37-40AB-A22E-BB748D07AB33}" presName="composite2" presStyleCnt="0"/>
      <dgm:spPr/>
    </dgm:pt>
    <dgm:pt modelId="{79CDFB5E-853D-464C-948C-33FFFE431E96}" type="pres">
      <dgm:prSet presAssocID="{A082B72E-AE37-40AB-A22E-BB748D07AB33}" presName="background2" presStyleLbl="node2" presStyleIdx="0" presStyleCnt="1"/>
      <dgm:spPr/>
    </dgm:pt>
    <dgm:pt modelId="{252742E7-F95D-4E19-935D-62119D0E174D}" type="pres">
      <dgm:prSet presAssocID="{A082B72E-AE37-40AB-A22E-BB748D07AB33}" presName="text2" presStyleLbl="fgAcc2" presStyleIdx="0" presStyleCnt="1">
        <dgm:presLayoutVars>
          <dgm:chPref val="3"/>
        </dgm:presLayoutVars>
      </dgm:prSet>
      <dgm:spPr/>
    </dgm:pt>
    <dgm:pt modelId="{50131C0A-A3CD-49AB-AEEC-66E532E85A28}" type="pres">
      <dgm:prSet presAssocID="{A082B72E-AE37-40AB-A22E-BB748D07AB33}" presName="hierChild3" presStyleCnt="0"/>
      <dgm:spPr/>
    </dgm:pt>
    <dgm:pt modelId="{4ED919FC-8D47-4469-8AB5-780DDBC68FCC}" type="pres">
      <dgm:prSet presAssocID="{48C59BC3-B242-4B99-8ABC-AD1C9E82AEDD}" presName="Name17" presStyleLbl="parChTrans1D3" presStyleIdx="0" presStyleCnt="5"/>
      <dgm:spPr/>
    </dgm:pt>
    <dgm:pt modelId="{F67A36DA-20C4-4BA2-999C-039391ACB5B7}" type="pres">
      <dgm:prSet presAssocID="{890C8FA8-7549-4261-B8F1-0B4C3EB39BFE}" presName="hierRoot3" presStyleCnt="0"/>
      <dgm:spPr/>
    </dgm:pt>
    <dgm:pt modelId="{501A53E8-6D74-499E-B8D9-40BAE86E8876}" type="pres">
      <dgm:prSet presAssocID="{890C8FA8-7549-4261-B8F1-0B4C3EB39BFE}" presName="composite3" presStyleCnt="0"/>
      <dgm:spPr/>
    </dgm:pt>
    <dgm:pt modelId="{CE54D2DB-E1D7-495E-BA6E-F69ADE35CBB7}" type="pres">
      <dgm:prSet presAssocID="{890C8FA8-7549-4261-B8F1-0B4C3EB39BFE}" presName="background3" presStyleLbl="node3" presStyleIdx="0" presStyleCnt="5"/>
      <dgm:spPr/>
    </dgm:pt>
    <dgm:pt modelId="{479B5F6E-9B7E-4C1D-8E11-2DB71D10BF69}" type="pres">
      <dgm:prSet presAssocID="{890C8FA8-7549-4261-B8F1-0B4C3EB39BFE}" presName="text3" presStyleLbl="fgAcc3" presStyleIdx="0" presStyleCnt="5">
        <dgm:presLayoutVars>
          <dgm:chPref val="3"/>
        </dgm:presLayoutVars>
      </dgm:prSet>
      <dgm:spPr/>
    </dgm:pt>
    <dgm:pt modelId="{6D0AD37E-D927-4236-A04B-F4F3BF147AA2}" type="pres">
      <dgm:prSet presAssocID="{890C8FA8-7549-4261-B8F1-0B4C3EB39BFE}" presName="hierChild4" presStyleCnt="0"/>
      <dgm:spPr/>
    </dgm:pt>
    <dgm:pt modelId="{2F7D6C28-0D49-45B9-82A7-464D67A4DCCB}" type="pres">
      <dgm:prSet presAssocID="{D5B52A8F-84A4-404E-863F-E7404112EBBC}" presName="Name17" presStyleLbl="parChTrans1D3" presStyleIdx="1" presStyleCnt="5"/>
      <dgm:spPr/>
    </dgm:pt>
    <dgm:pt modelId="{F3BB634D-5C00-44EB-A00B-942DC53ADC6C}" type="pres">
      <dgm:prSet presAssocID="{0188F899-FAA8-44A0-A222-F99A056A42B4}" presName="hierRoot3" presStyleCnt="0"/>
      <dgm:spPr/>
    </dgm:pt>
    <dgm:pt modelId="{399D83C1-8D7F-41DE-8E53-17FBDF0ED1D8}" type="pres">
      <dgm:prSet presAssocID="{0188F899-FAA8-44A0-A222-F99A056A42B4}" presName="composite3" presStyleCnt="0"/>
      <dgm:spPr/>
    </dgm:pt>
    <dgm:pt modelId="{1BC40CBE-2AE9-4768-9079-5E2188868B90}" type="pres">
      <dgm:prSet presAssocID="{0188F899-FAA8-44A0-A222-F99A056A42B4}" presName="background3" presStyleLbl="node3" presStyleIdx="1" presStyleCnt="5"/>
      <dgm:spPr/>
    </dgm:pt>
    <dgm:pt modelId="{25C1E573-6A3C-4C6A-BD47-6CEC1DEDC2D0}" type="pres">
      <dgm:prSet presAssocID="{0188F899-FAA8-44A0-A222-F99A056A42B4}" presName="text3" presStyleLbl="fgAcc3" presStyleIdx="1" presStyleCnt="5">
        <dgm:presLayoutVars>
          <dgm:chPref val="3"/>
        </dgm:presLayoutVars>
      </dgm:prSet>
      <dgm:spPr/>
    </dgm:pt>
    <dgm:pt modelId="{0405216F-F1DA-4595-ACAF-3BEEED8A24FD}" type="pres">
      <dgm:prSet presAssocID="{0188F899-FAA8-44A0-A222-F99A056A42B4}" presName="hierChild4" presStyleCnt="0"/>
      <dgm:spPr/>
    </dgm:pt>
    <dgm:pt modelId="{851A56C1-359B-44BD-99BA-F0280B9FABBF}" type="pres">
      <dgm:prSet presAssocID="{3979E556-B678-4AAE-A516-6CBEB9480236}" presName="Name17" presStyleLbl="parChTrans1D3" presStyleIdx="2" presStyleCnt="5"/>
      <dgm:spPr/>
    </dgm:pt>
    <dgm:pt modelId="{9CA1F5AC-1043-43D7-B2F1-EA07D0B7E274}" type="pres">
      <dgm:prSet presAssocID="{5A0EB73D-EE56-4D70-9FEE-CCD92B5C2F7C}" presName="hierRoot3" presStyleCnt="0"/>
      <dgm:spPr/>
    </dgm:pt>
    <dgm:pt modelId="{BCE6B4BE-0848-4494-B3DF-A7D3B927A8D2}" type="pres">
      <dgm:prSet presAssocID="{5A0EB73D-EE56-4D70-9FEE-CCD92B5C2F7C}" presName="composite3" presStyleCnt="0"/>
      <dgm:spPr/>
    </dgm:pt>
    <dgm:pt modelId="{D24C48D0-E903-4E75-97CD-FC9FD92D181A}" type="pres">
      <dgm:prSet presAssocID="{5A0EB73D-EE56-4D70-9FEE-CCD92B5C2F7C}" presName="background3" presStyleLbl="node3" presStyleIdx="2" presStyleCnt="5"/>
      <dgm:spPr/>
    </dgm:pt>
    <dgm:pt modelId="{607B082A-2B7F-4F84-9C37-1B9A475A36FC}" type="pres">
      <dgm:prSet presAssocID="{5A0EB73D-EE56-4D70-9FEE-CCD92B5C2F7C}" presName="text3" presStyleLbl="fgAcc3" presStyleIdx="2" presStyleCnt="5">
        <dgm:presLayoutVars>
          <dgm:chPref val="3"/>
        </dgm:presLayoutVars>
      </dgm:prSet>
      <dgm:spPr/>
    </dgm:pt>
    <dgm:pt modelId="{DB70C08C-F992-4032-8864-709380292576}" type="pres">
      <dgm:prSet presAssocID="{5A0EB73D-EE56-4D70-9FEE-CCD92B5C2F7C}" presName="hierChild4" presStyleCnt="0"/>
      <dgm:spPr/>
    </dgm:pt>
    <dgm:pt modelId="{31E2024C-AC04-43AC-9E7F-A5AE1CBCC203}" type="pres">
      <dgm:prSet presAssocID="{17CEFF5C-1D50-4051-852E-540B5A412A34}" presName="Name17" presStyleLbl="parChTrans1D3" presStyleIdx="3" presStyleCnt="5"/>
      <dgm:spPr/>
    </dgm:pt>
    <dgm:pt modelId="{DDB08AF8-8E97-4E38-8543-BBD3D5179D44}" type="pres">
      <dgm:prSet presAssocID="{90D21C7D-4DF3-4B38-AF38-DB0DBFE3703A}" presName="hierRoot3" presStyleCnt="0"/>
      <dgm:spPr/>
    </dgm:pt>
    <dgm:pt modelId="{C5229A36-A7BF-49B3-BAD4-FEB043D336D8}" type="pres">
      <dgm:prSet presAssocID="{90D21C7D-4DF3-4B38-AF38-DB0DBFE3703A}" presName="composite3" presStyleCnt="0"/>
      <dgm:spPr/>
    </dgm:pt>
    <dgm:pt modelId="{EA9928A7-96B9-4D24-BDBB-EF2B19A39CCE}" type="pres">
      <dgm:prSet presAssocID="{90D21C7D-4DF3-4B38-AF38-DB0DBFE3703A}" presName="background3" presStyleLbl="node3" presStyleIdx="3" presStyleCnt="5"/>
      <dgm:spPr/>
    </dgm:pt>
    <dgm:pt modelId="{075FB8B4-592A-44E4-A398-B324C98B6754}" type="pres">
      <dgm:prSet presAssocID="{90D21C7D-4DF3-4B38-AF38-DB0DBFE3703A}" presName="text3" presStyleLbl="fgAcc3" presStyleIdx="3" presStyleCnt="5">
        <dgm:presLayoutVars>
          <dgm:chPref val="3"/>
        </dgm:presLayoutVars>
      </dgm:prSet>
      <dgm:spPr/>
    </dgm:pt>
    <dgm:pt modelId="{D9E12E6D-2D70-4CC3-A520-47599BC5FD11}" type="pres">
      <dgm:prSet presAssocID="{90D21C7D-4DF3-4B38-AF38-DB0DBFE3703A}" presName="hierChild4" presStyleCnt="0"/>
      <dgm:spPr/>
    </dgm:pt>
    <dgm:pt modelId="{35F9CA9B-3CE0-4AC2-B7D5-1D1C09409AD2}" type="pres">
      <dgm:prSet presAssocID="{AF86F784-7955-430D-BF2E-960FAA699654}" presName="Name17" presStyleLbl="parChTrans1D3" presStyleIdx="4" presStyleCnt="5"/>
      <dgm:spPr/>
    </dgm:pt>
    <dgm:pt modelId="{38E334D8-C929-49F6-81BF-299384E1AAFB}" type="pres">
      <dgm:prSet presAssocID="{A210A75B-6D2E-4678-AFF2-69F1497B5AC5}" presName="hierRoot3" presStyleCnt="0"/>
      <dgm:spPr/>
    </dgm:pt>
    <dgm:pt modelId="{0DA95EE8-AF56-4C65-978D-D8CA307FCFAF}" type="pres">
      <dgm:prSet presAssocID="{A210A75B-6D2E-4678-AFF2-69F1497B5AC5}" presName="composite3" presStyleCnt="0"/>
      <dgm:spPr/>
    </dgm:pt>
    <dgm:pt modelId="{D104B126-C632-4ABF-97BB-3F130E83E3A5}" type="pres">
      <dgm:prSet presAssocID="{A210A75B-6D2E-4678-AFF2-69F1497B5AC5}" presName="background3" presStyleLbl="node3" presStyleIdx="4" presStyleCnt="5"/>
      <dgm:spPr/>
    </dgm:pt>
    <dgm:pt modelId="{A84DF421-D595-4814-B38B-A7BE44A5D6DD}" type="pres">
      <dgm:prSet presAssocID="{A210A75B-6D2E-4678-AFF2-69F1497B5AC5}" presName="text3" presStyleLbl="fgAcc3" presStyleIdx="4" presStyleCnt="5">
        <dgm:presLayoutVars>
          <dgm:chPref val="3"/>
        </dgm:presLayoutVars>
      </dgm:prSet>
      <dgm:spPr/>
    </dgm:pt>
    <dgm:pt modelId="{7ACCBA28-F135-4810-B65F-42FE19ED04D3}" type="pres">
      <dgm:prSet presAssocID="{A210A75B-6D2E-4678-AFF2-69F1497B5AC5}" presName="hierChild4" presStyleCnt="0"/>
      <dgm:spPr/>
    </dgm:pt>
  </dgm:ptLst>
  <dgm:cxnLst>
    <dgm:cxn modelId="{85A26B01-C3B8-4D3A-89C0-297A95C9C143}" type="presOf" srcId="{D5B52A8F-84A4-404E-863F-E7404112EBBC}" destId="{2F7D6C28-0D49-45B9-82A7-464D67A4DCCB}" srcOrd="0" destOrd="0" presId="urn:microsoft.com/office/officeart/2005/8/layout/hierarchy1"/>
    <dgm:cxn modelId="{CEF5AF01-383E-4EC1-9F74-D5C8E36BFD30}" type="presOf" srcId="{48C59BC3-B242-4B99-8ABC-AD1C9E82AEDD}" destId="{4ED919FC-8D47-4469-8AB5-780DDBC68FCC}" srcOrd="0" destOrd="0" presId="urn:microsoft.com/office/officeart/2005/8/layout/hierarchy1"/>
    <dgm:cxn modelId="{1238F605-E664-4D41-8725-88E505737145}" type="presOf" srcId="{2AD8CE60-8528-47A8-9BC5-F09250542E8B}" destId="{0ED14186-2367-4CD6-A213-8B93F29A5A79}" srcOrd="0" destOrd="0" presId="urn:microsoft.com/office/officeart/2005/8/layout/hierarchy1"/>
    <dgm:cxn modelId="{9440330B-E0E1-4D3D-A83E-73D1E69DE5B6}" type="presOf" srcId="{A210A75B-6D2E-4678-AFF2-69F1497B5AC5}" destId="{A84DF421-D595-4814-B38B-A7BE44A5D6DD}" srcOrd="0" destOrd="0" presId="urn:microsoft.com/office/officeart/2005/8/layout/hierarchy1"/>
    <dgm:cxn modelId="{8AC45A0B-3A01-4356-AFCA-885D558C2DB6}" srcId="{A082B72E-AE37-40AB-A22E-BB748D07AB33}" destId="{5A0EB73D-EE56-4D70-9FEE-CCD92B5C2F7C}" srcOrd="2" destOrd="0" parTransId="{3979E556-B678-4AAE-A516-6CBEB9480236}" sibTransId="{24CC2F98-5E1F-42DD-A3AE-F3396ABA71FA}"/>
    <dgm:cxn modelId="{A3B2D10F-72D6-43C2-ABB7-83E1FA24CD2C}" type="presOf" srcId="{84DF6567-8EDE-49B9-94E5-7B9C0DB152AD}" destId="{2A46363F-1B0F-4D29-AD88-CBD492DE0F6E}" srcOrd="0" destOrd="0" presId="urn:microsoft.com/office/officeart/2005/8/layout/hierarchy1"/>
    <dgm:cxn modelId="{922AAB30-20F7-4846-BBB8-FED8EB298830}" srcId="{A082B72E-AE37-40AB-A22E-BB748D07AB33}" destId="{90D21C7D-4DF3-4B38-AF38-DB0DBFE3703A}" srcOrd="3" destOrd="0" parTransId="{17CEFF5C-1D50-4051-852E-540B5A412A34}" sibTransId="{74BC9F6F-61A3-4DA1-92D5-65B4C34C47C8}"/>
    <dgm:cxn modelId="{81860432-605F-4C20-9F60-B2205F9AF48B}" type="presOf" srcId="{3979E556-B678-4AAE-A516-6CBEB9480236}" destId="{851A56C1-359B-44BD-99BA-F0280B9FABBF}" srcOrd="0" destOrd="0" presId="urn:microsoft.com/office/officeart/2005/8/layout/hierarchy1"/>
    <dgm:cxn modelId="{8E4DBB35-BE79-49B9-A27C-E83924C95242}" type="presOf" srcId="{AF86F784-7955-430D-BF2E-960FAA699654}" destId="{35F9CA9B-3CE0-4AC2-B7D5-1D1C09409AD2}" srcOrd="0" destOrd="0" presId="urn:microsoft.com/office/officeart/2005/8/layout/hierarchy1"/>
    <dgm:cxn modelId="{B8462F3F-8F9A-459B-AACA-7DB40EAE62CF}" type="presOf" srcId="{FA2E37CA-148B-4D77-8488-235BB690B553}" destId="{447D4551-DB55-45EC-9914-B32117A213F8}" srcOrd="0" destOrd="0" presId="urn:microsoft.com/office/officeart/2005/8/layout/hierarchy1"/>
    <dgm:cxn modelId="{F5C8A347-5C9E-4A96-AE5A-E340B2791834}" type="presOf" srcId="{890C8FA8-7549-4261-B8F1-0B4C3EB39BFE}" destId="{479B5F6E-9B7E-4C1D-8E11-2DB71D10BF69}" srcOrd="0" destOrd="0" presId="urn:microsoft.com/office/officeart/2005/8/layout/hierarchy1"/>
    <dgm:cxn modelId="{7F26668F-8848-4A2E-9B2A-538AB9EB1E54}" type="presOf" srcId="{A082B72E-AE37-40AB-A22E-BB748D07AB33}" destId="{252742E7-F95D-4E19-935D-62119D0E174D}" srcOrd="0" destOrd="0" presId="urn:microsoft.com/office/officeart/2005/8/layout/hierarchy1"/>
    <dgm:cxn modelId="{5BD66993-EFE4-4EBE-AC7F-8AB70CBF8F75}" type="presOf" srcId="{5A0EB73D-EE56-4D70-9FEE-CCD92B5C2F7C}" destId="{607B082A-2B7F-4F84-9C37-1B9A475A36FC}" srcOrd="0" destOrd="0" presId="urn:microsoft.com/office/officeart/2005/8/layout/hierarchy1"/>
    <dgm:cxn modelId="{584AFB9C-9C7E-4416-BEB9-523F9E30A7DD}" srcId="{A082B72E-AE37-40AB-A22E-BB748D07AB33}" destId="{0188F899-FAA8-44A0-A222-F99A056A42B4}" srcOrd="1" destOrd="0" parTransId="{D5B52A8F-84A4-404E-863F-E7404112EBBC}" sibTransId="{815443E9-8EEF-41C4-8D42-7E7B6BA6AC7C}"/>
    <dgm:cxn modelId="{69C6FAA3-3D1A-4859-B2EF-6DD1D4242267}" srcId="{A082B72E-AE37-40AB-A22E-BB748D07AB33}" destId="{890C8FA8-7549-4261-B8F1-0B4C3EB39BFE}" srcOrd="0" destOrd="0" parTransId="{48C59BC3-B242-4B99-8ABC-AD1C9E82AEDD}" sibTransId="{74595BBF-E88C-4245-B354-A71EC5BEBCB0}"/>
    <dgm:cxn modelId="{B4C8C4B8-A3BF-4A3B-8519-79C4393B10E8}" type="presOf" srcId="{17CEFF5C-1D50-4051-852E-540B5A412A34}" destId="{31E2024C-AC04-43AC-9E7F-A5AE1CBCC203}" srcOrd="0" destOrd="0" presId="urn:microsoft.com/office/officeart/2005/8/layout/hierarchy1"/>
    <dgm:cxn modelId="{A658A0B9-D1FF-4D7A-BC02-B341D34B103B}" type="presOf" srcId="{0188F899-FAA8-44A0-A222-F99A056A42B4}" destId="{25C1E573-6A3C-4C6A-BD47-6CEC1DEDC2D0}" srcOrd="0" destOrd="0" presId="urn:microsoft.com/office/officeart/2005/8/layout/hierarchy1"/>
    <dgm:cxn modelId="{EC689DCB-9CBE-415E-87FC-0294AD908B29}" srcId="{A082B72E-AE37-40AB-A22E-BB748D07AB33}" destId="{A210A75B-6D2E-4678-AFF2-69F1497B5AC5}" srcOrd="4" destOrd="0" parTransId="{AF86F784-7955-430D-BF2E-960FAA699654}" sibTransId="{8743474B-25B3-4AC9-9593-966A9F106F8E}"/>
    <dgm:cxn modelId="{FB1314E4-10FE-440B-9705-B7458CD8A289}" srcId="{FA2E37CA-148B-4D77-8488-235BB690B553}" destId="{A082B72E-AE37-40AB-A22E-BB748D07AB33}" srcOrd="0" destOrd="0" parTransId="{84DF6567-8EDE-49B9-94E5-7B9C0DB152AD}" sibTransId="{2255E75B-8673-4262-945C-8F04CAC1799F}"/>
    <dgm:cxn modelId="{5010BEEF-5500-446D-9DDB-E890F9916924}" type="presOf" srcId="{90D21C7D-4DF3-4B38-AF38-DB0DBFE3703A}" destId="{075FB8B4-592A-44E4-A398-B324C98B6754}" srcOrd="0" destOrd="0" presId="urn:microsoft.com/office/officeart/2005/8/layout/hierarchy1"/>
    <dgm:cxn modelId="{64EEBDF2-D818-41E9-964F-949F61563D40}" srcId="{2AD8CE60-8528-47A8-9BC5-F09250542E8B}" destId="{FA2E37CA-148B-4D77-8488-235BB690B553}" srcOrd="0" destOrd="0" parTransId="{A4935503-A94B-4BCB-8381-03C9D315D21F}" sibTransId="{4499A2DF-4462-48DF-97A7-42D5DDC5237F}"/>
    <dgm:cxn modelId="{15A537A7-8A6A-4A4D-915E-759CA86029F3}" type="presParOf" srcId="{0ED14186-2367-4CD6-A213-8B93F29A5A79}" destId="{DB3BBA0D-002B-420F-B094-4CC43ADAA631}" srcOrd="0" destOrd="0" presId="urn:microsoft.com/office/officeart/2005/8/layout/hierarchy1"/>
    <dgm:cxn modelId="{C0DA4A37-50E6-467B-967A-E4A7A3CE9842}" type="presParOf" srcId="{DB3BBA0D-002B-420F-B094-4CC43ADAA631}" destId="{FD08985C-79EE-424F-B13F-FF167ABFF595}" srcOrd="0" destOrd="0" presId="urn:microsoft.com/office/officeart/2005/8/layout/hierarchy1"/>
    <dgm:cxn modelId="{63E99EFA-33D5-41F5-91C7-6037896F193C}" type="presParOf" srcId="{FD08985C-79EE-424F-B13F-FF167ABFF595}" destId="{08241237-BEEF-4CAE-942F-F7E5629EED36}" srcOrd="0" destOrd="0" presId="urn:microsoft.com/office/officeart/2005/8/layout/hierarchy1"/>
    <dgm:cxn modelId="{C3EFAE7F-4310-48AC-8B6F-5370A3D99175}" type="presParOf" srcId="{FD08985C-79EE-424F-B13F-FF167ABFF595}" destId="{447D4551-DB55-45EC-9914-B32117A213F8}" srcOrd="1" destOrd="0" presId="urn:microsoft.com/office/officeart/2005/8/layout/hierarchy1"/>
    <dgm:cxn modelId="{B39E0FF7-8E98-4E10-B928-D90C630D09AB}" type="presParOf" srcId="{DB3BBA0D-002B-420F-B094-4CC43ADAA631}" destId="{5D0E4CC0-C710-4FDB-BF70-C0C4CAF768B7}" srcOrd="1" destOrd="0" presId="urn:microsoft.com/office/officeart/2005/8/layout/hierarchy1"/>
    <dgm:cxn modelId="{F6C06102-2289-47D0-89E6-9A0C87E8DB0A}" type="presParOf" srcId="{5D0E4CC0-C710-4FDB-BF70-C0C4CAF768B7}" destId="{2A46363F-1B0F-4D29-AD88-CBD492DE0F6E}" srcOrd="0" destOrd="0" presId="urn:microsoft.com/office/officeart/2005/8/layout/hierarchy1"/>
    <dgm:cxn modelId="{AE480E7F-0D03-4D04-86FA-60E6FAC18F8E}" type="presParOf" srcId="{5D0E4CC0-C710-4FDB-BF70-C0C4CAF768B7}" destId="{A3CE48FE-81AC-470C-B1A8-C0DCD728D27D}" srcOrd="1" destOrd="0" presId="urn:microsoft.com/office/officeart/2005/8/layout/hierarchy1"/>
    <dgm:cxn modelId="{4B36F63A-C967-4B03-8320-A82CE318995E}" type="presParOf" srcId="{A3CE48FE-81AC-470C-B1A8-C0DCD728D27D}" destId="{C5A4E36F-9897-4EE3-BA2C-0235F27A6B33}" srcOrd="0" destOrd="0" presId="urn:microsoft.com/office/officeart/2005/8/layout/hierarchy1"/>
    <dgm:cxn modelId="{830DA977-0330-4F87-9276-6A5BFCCA52C8}" type="presParOf" srcId="{C5A4E36F-9897-4EE3-BA2C-0235F27A6B33}" destId="{79CDFB5E-853D-464C-948C-33FFFE431E96}" srcOrd="0" destOrd="0" presId="urn:microsoft.com/office/officeart/2005/8/layout/hierarchy1"/>
    <dgm:cxn modelId="{834E4562-8045-40A4-9964-0FC6DDD96F2D}" type="presParOf" srcId="{C5A4E36F-9897-4EE3-BA2C-0235F27A6B33}" destId="{252742E7-F95D-4E19-935D-62119D0E174D}" srcOrd="1" destOrd="0" presId="urn:microsoft.com/office/officeart/2005/8/layout/hierarchy1"/>
    <dgm:cxn modelId="{D8964EF0-1885-4B55-923F-E13D60FBD169}" type="presParOf" srcId="{A3CE48FE-81AC-470C-B1A8-C0DCD728D27D}" destId="{50131C0A-A3CD-49AB-AEEC-66E532E85A28}" srcOrd="1" destOrd="0" presId="urn:microsoft.com/office/officeart/2005/8/layout/hierarchy1"/>
    <dgm:cxn modelId="{3201AAE9-DA51-4E3F-ABFF-A1CDAD77B6F2}" type="presParOf" srcId="{50131C0A-A3CD-49AB-AEEC-66E532E85A28}" destId="{4ED919FC-8D47-4469-8AB5-780DDBC68FCC}" srcOrd="0" destOrd="0" presId="urn:microsoft.com/office/officeart/2005/8/layout/hierarchy1"/>
    <dgm:cxn modelId="{4C77CDFD-B8FF-4EA2-848D-225FE1DAECC0}" type="presParOf" srcId="{50131C0A-A3CD-49AB-AEEC-66E532E85A28}" destId="{F67A36DA-20C4-4BA2-999C-039391ACB5B7}" srcOrd="1" destOrd="0" presId="urn:microsoft.com/office/officeart/2005/8/layout/hierarchy1"/>
    <dgm:cxn modelId="{9380D493-E861-4D44-9F1F-571A2A57729F}" type="presParOf" srcId="{F67A36DA-20C4-4BA2-999C-039391ACB5B7}" destId="{501A53E8-6D74-499E-B8D9-40BAE86E8876}" srcOrd="0" destOrd="0" presId="urn:microsoft.com/office/officeart/2005/8/layout/hierarchy1"/>
    <dgm:cxn modelId="{AC9F86D5-3851-4777-A59D-6D291298C450}" type="presParOf" srcId="{501A53E8-6D74-499E-B8D9-40BAE86E8876}" destId="{CE54D2DB-E1D7-495E-BA6E-F69ADE35CBB7}" srcOrd="0" destOrd="0" presId="urn:microsoft.com/office/officeart/2005/8/layout/hierarchy1"/>
    <dgm:cxn modelId="{1997303B-F3E9-4F07-814A-6123E2B13B42}" type="presParOf" srcId="{501A53E8-6D74-499E-B8D9-40BAE86E8876}" destId="{479B5F6E-9B7E-4C1D-8E11-2DB71D10BF69}" srcOrd="1" destOrd="0" presId="urn:microsoft.com/office/officeart/2005/8/layout/hierarchy1"/>
    <dgm:cxn modelId="{41DFF192-ED16-4A13-9BE9-3D6EC037FAF2}" type="presParOf" srcId="{F67A36DA-20C4-4BA2-999C-039391ACB5B7}" destId="{6D0AD37E-D927-4236-A04B-F4F3BF147AA2}" srcOrd="1" destOrd="0" presId="urn:microsoft.com/office/officeart/2005/8/layout/hierarchy1"/>
    <dgm:cxn modelId="{8F1DE2B9-1083-41D6-B746-BC2D226A6AA2}" type="presParOf" srcId="{50131C0A-A3CD-49AB-AEEC-66E532E85A28}" destId="{2F7D6C28-0D49-45B9-82A7-464D67A4DCCB}" srcOrd="2" destOrd="0" presId="urn:microsoft.com/office/officeart/2005/8/layout/hierarchy1"/>
    <dgm:cxn modelId="{44F24777-C635-4899-B987-E4938F19A1B2}" type="presParOf" srcId="{50131C0A-A3CD-49AB-AEEC-66E532E85A28}" destId="{F3BB634D-5C00-44EB-A00B-942DC53ADC6C}" srcOrd="3" destOrd="0" presId="urn:microsoft.com/office/officeart/2005/8/layout/hierarchy1"/>
    <dgm:cxn modelId="{FA348B0C-80C6-42FC-9CE4-0F4399C21B24}" type="presParOf" srcId="{F3BB634D-5C00-44EB-A00B-942DC53ADC6C}" destId="{399D83C1-8D7F-41DE-8E53-17FBDF0ED1D8}" srcOrd="0" destOrd="0" presId="urn:microsoft.com/office/officeart/2005/8/layout/hierarchy1"/>
    <dgm:cxn modelId="{392077AC-F8A8-4496-8B14-726C90B642EB}" type="presParOf" srcId="{399D83C1-8D7F-41DE-8E53-17FBDF0ED1D8}" destId="{1BC40CBE-2AE9-4768-9079-5E2188868B90}" srcOrd="0" destOrd="0" presId="urn:microsoft.com/office/officeart/2005/8/layout/hierarchy1"/>
    <dgm:cxn modelId="{42F78309-6C9C-421A-8E49-FE0546F7250F}" type="presParOf" srcId="{399D83C1-8D7F-41DE-8E53-17FBDF0ED1D8}" destId="{25C1E573-6A3C-4C6A-BD47-6CEC1DEDC2D0}" srcOrd="1" destOrd="0" presId="urn:microsoft.com/office/officeart/2005/8/layout/hierarchy1"/>
    <dgm:cxn modelId="{F871056E-74CF-4477-909B-A12E483A08C2}" type="presParOf" srcId="{F3BB634D-5C00-44EB-A00B-942DC53ADC6C}" destId="{0405216F-F1DA-4595-ACAF-3BEEED8A24FD}" srcOrd="1" destOrd="0" presId="urn:microsoft.com/office/officeart/2005/8/layout/hierarchy1"/>
    <dgm:cxn modelId="{FA194E90-C86B-41C4-86C7-B253A0E608E7}" type="presParOf" srcId="{50131C0A-A3CD-49AB-AEEC-66E532E85A28}" destId="{851A56C1-359B-44BD-99BA-F0280B9FABBF}" srcOrd="4" destOrd="0" presId="urn:microsoft.com/office/officeart/2005/8/layout/hierarchy1"/>
    <dgm:cxn modelId="{5156DA41-1AD2-4E3B-94BB-625FE3EA6743}" type="presParOf" srcId="{50131C0A-A3CD-49AB-AEEC-66E532E85A28}" destId="{9CA1F5AC-1043-43D7-B2F1-EA07D0B7E274}" srcOrd="5" destOrd="0" presId="urn:microsoft.com/office/officeart/2005/8/layout/hierarchy1"/>
    <dgm:cxn modelId="{FA659BC6-720A-4F6C-AF04-91A588E9EE3F}" type="presParOf" srcId="{9CA1F5AC-1043-43D7-B2F1-EA07D0B7E274}" destId="{BCE6B4BE-0848-4494-B3DF-A7D3B927A8D2}" srcOrd="0" destOrd="0" presId="urn:microsoft.com/office/officeart/2005/8/layout/hierarchy1"/>
    <dgm:cxn modelId="{B4BDE77C-B907-41FD-A7A4-9FB59E61AE25}" type="presParOf" srcId="{BCE6B4BE-0848-4494-B3DF-A7D3B927A8D2}" destId="{D24C48D0-E903-4E75-97CD-FC9FD92D181A}" srcOrd="0" destOrd="0" presId="urn:microsoft.com/office/officeart/2005/8/layout/hierarchy1"/>
    <dgm:cxn modelId="{D4713480-03DA-4400-A95C-A588F787E37D}" type="presParOf" srcId="{BCE6B4BE-0848-4494-B3DF-A7D3B927A8D2}" destId="{607B082A-2B7F-4F84-9C37-1B9A475A36FC}" srcOrd="1" destOrd="0" presId="urn:microsoft.com/office/officeart/2005/8/layout/hierarchy1"/>
    <dgm:cxn modelId="{7619317E-150A-43DA-9B5E-17B4D4349975}" type="presParOf" srcId="{9CA1F5AC-1043-43D7-B2F1-EA07D0B7E274}" destId="{DB70C08C-F992-4032-8864-709380292576}" srcOrd="1" destOrd="0" presId="urn:microsoft.com/office/officeart/2005/8/layout/hierarchy1"/>
    <dgm:cxn modelId="{B4B514B7-3F21-425F-92B6-DE84AC9B0DFA}" type="presParOf" srcId="{50131C0A-A3CD-49AB-AEEC-66E532E85A28}" destId="{31E2024C-AC04-43AC-9E7F-A5AE1CBCC203}" srcOrd="6" destOrd="0" presId="urn:microsoft.com/office/officeart/2005/8/layout/hierarchy1"/>
    <dgm:cxn modelId="{673A0489-87E0-4EB5-B872-D575B0D92312}" type="presParOf" srcId="{50131C0A-A3CD-49AB-AEEC-66E532E85A28}" destId="{DDB08AF8-8E97-4E38-8543-BBD3D5179D44}" srcOrd="7" destOrd="0" presId="urn:microsoft.com/office/officeart/2005/8/layout/hierarchy1"/>
    <dgm:cxn modelId="{E149B986-69EF-4E86-AD9A-67284BA5B1F0}" type="presParOf" srcId="{DDB08AF8-8E97-4E38-8543-BBD3D5179D44}" destId="{C5229A36-A7BF-49B3-BAD4-FEB043D336D8}" srcOrd="0" destOrd="0" presId="urn:microsoft.com/office/officeart/2005/8/layout/hierarchy1"/>
    <dgm:cxn modelId="{8D81A01C-C58D-497B-B2D1-FE850573D0FC}" type="presParOf" srcId="{C5229A36-A7BF-49B3-BAD4-FEB043D336D8}" destId="{EA9928A7-96B9-4D24-BDBB-EF2B19A39CCE}" srcOrd="0" destOrd="0" presId="urn:microsoft.com/office/officeart/2005/8/layout/hierarchy1"/>
    <dgm:cxn modelId="{D1323781-D884-4BB8-8B1A-BD3FDB651915}" type="presParOf" srcId="{C5229A36-A7BF-49B3-BAD4-FEB043D336D8}" destId="{075FB8B4-592A-44E4-A398-B324C98B6754}" srcOrd="1" destOrd="0" presId="urn:microsoft.com/office/officeart/2005/8/layout/hierarchy1"/>
    <dgm:cxn modelId="{4E9A2D9B-2011-46AF-A7A9-6EBBC561F934}" type="presParOf" srcId="{DDB08AF8-8E97-4E38-8543-BBD3D5179D44}" destId="{D9E12E6D-2D70-4CC3-A520-47599BC5FD11}" srcOrd="1" destOrd="0" presId="urn:microsoft.com/office/officeart/2005/8/layout/hierarchy1"/>
    <dgm:cxn modelId="{113B424C-4473-4D9D-BE61-228A6F3BA215}" type="presParOf" srcId="{50131C0A-A3CD-49AB-AEEC-66E532E85A28}" destId="{35F9CA9B-3CE0-4AC2-B7D5-1D1C09409AD2}" srcOrd="8" destOrd="0" presId="urn:microsoft.com/office/officeart/2005/8/layout/hierarchy1"/>
    <dgm:cxn modelId="{D1A4E0BD-B8FE-46A2-9B1B-477A2C110CD2}" type="presParOf" srcId="{50131C0A-A3CD-49AB-AEEC-66E532E85A28}" destId="{38E334D8-C929-49F6-81BF-299384E1AAFB}" srcOrd="9" destOrd="0" presId="urn:microsoft.com/office/officeart/2005/8/layout/hierarchy1"/>
    <dgm:cxn modelId="{3B1D0554-2197-4FEA-8A92-E2E26775AB58}" type="presParOf" srcId="{38E334D8-C929-49F6-81BF-299384E1AAFB}" destId="{0DA95EE8-AF56-4C65-978D-D8CA307FCFAF}" srcOrd="0" destOrd="0" presId="urn:microsoft.com/office/officeart/2005/8/layout/hierarchy1"/>
    <dgm:cxn modelId="{903A9CC6-0A4B-4D7D-BD9B-5A78C7EABFA0}" type="presParOf" srcId="{0DA95EE8-AF56-4C65-978D-D8CA307FCFAF}" destId="{D104B126-C632-4ABF-97BB-3F130E83E3A5}" srcOrd="0" destOrd="0" presId="urn:microsoft.com/office/officeart/2005/8/layout/hierarchy1"/>
    <dgm:cxn modelId="{A1726866-CFB2-4A7E-A558-42491C780A91}" type="presParOf" srcId="{0DA95EE8-AF56-4C65-978D-D8CA307FCFAF}" destId="{A84DF421-D595-4814-B38B-A7BE44A5D6DD}" srcOrd="1" destOrd="0" presId="urn:microsoft.com/office/officeart/2005/8/layout/hierarchy1"/>
    <dgm:cxn modelId="{EE9785D5-E64F-4171-A219-D1170DC5EB0F}" type="presParOf" srcId="{38E334D8-C929-49F6-81BF-299384E1AAFB}" destId="{7ACCBA28-F135-4810-B65F-42FE19ED04D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D8CE60-8528-47A8-9BC5-F09250542E8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A082B72E-AE37-40AB-A22E-BB748D07AB33}">
      <dgm:prSet phldrT="[טקסט]"/>
      <dgm:spPr/>
      <dgm:t>
        <a:bodyPr/>
        <a:lstStyle/>
        <a:p>
          <a:pPr rtl="1"/>
          <a:r>
            <a:rPr lang="he-IL" dirty="0"/>
            <a:t>ניהול</a:t>
          </a:r>
        </a:p>
      </dgm:t>
    </dgm:pt>
    <dgm:pt modelId="{84DF6567-8EDE-49B9-94E5-7B9C0DB152AD}" type="parTrans" cxnId="{FB1314E4-10FE-440B-9705-B7458CD8A289}">
      <dgm:prSet/>
      <dgm:spPr/>
      <dgm:t>
        <a:bodyPr/>
        <a:lstStyle/>
        <a:p>
          <a:pPr rtl="1"/>
          <a:endParaRPr lang="he-IL"/>
        </a:p>
      </dgm:t>
    </dgm:pt>
    <dgm:pt modelId="{2255E75B-8673-4262-945C-8F04CAC1799F}" type="sibTrans" cxnId="{FB1314E4-10FE-440B-9705-B7458CD8A289}">
      <dgm:prSet/>
      <dgm:spPr/>
      <dgm:t>
        <a:bodyPr/>
        <a:lstStyle/>
        <a:p>
          <a:pPr rtl="1"/>
          <a:endParaRPr lang="he-IL"/>
        </a:p>
      </dgm:t>
    </dgm:pt>
    <dgm:pt modelId="{5A0EB73D-EE56-4D70-9FEE-CCD92B5C2F7C}">
      <dgm:prSet phldrT="[טקסט]"/>
      <dgm:spPr/>
      <dgm:t>
        <a:bodyPr/>
        <a:lstStyle/>
        <a:p>
          <a:pPr rtl="1"/>
          <a:r>
            <a:rPr lang="he-IL" dirty="0"/>
            <a:t>תפעול</a:t>
          </a:r>
        </a:p>
      </dgm:t>
    </dgm:pt>
    <dgm:pt modelId="{3979E556-B678-4AAE-A516-6CBEB9480236}" type="parTrans" cxnId="{8AC45A0B-3A01-4356-AFCA-885D558C2DB6}">
      <dgm:prSet/>
      <dgm:spPr/>
      <dgm:t>
        <a:bodyPr/>
        <a:lstStyle/>
        <a:p>
          <a:pPr rtl="1"/>
          <a:endParaRPr lang="he-IL"/>
        </a:p>
      </dgm:t>
    </dgm:pt>
    <dgm:pt modelId="{24CC2F98-5E1F-42DD-A3AE-F3396ABA71FA}" type="sibTrans" cxnId="{8AC45A0B-3A01-4356-AFCA-885D558C2DB6}">
      <dgm:prSet/>
      <dgm:spPr/>
      <dgm:t>
        <a:bodyPr/>
        <a:lstStyle/>
        <a:p>
          <a:pPr rtl="1"/>
          <a:endParaRPr lang="he-IL"/>
        </a:p>
      </dgm:t>
    </dgm:pt>
    <dgm:pt modelId="{A210A75B-6D2E-4678-AFF2-69F1497B5AC5}">
      <dgm:prSet phldrT="[טקסט]"/>
      <dgm:spPr/>
      <dgm:t>
        <a:bodyPr/>
        <a:lstStyle/>
        <a:p>
          <a:pPr rtl="1"/>
          <a:r>
            <a:rPr lang="he-IL" dirty="0"/>
            <a:t>פיתוח המוצר (המומחים)</a:t>
          </a:r>
        </a:p>
      </dgm:t>
    </dgm:pt>
    <dgm:pt modelId="{AF86F784-7955-430D-BF2E-960FAA699654}" type="parTrans" cxnId="{EC689DCB-9CBE-415E-87FC-0294AD908B29}">
      <dgm:prSet/>
      <dgm:spPr/>
      <dgm:t>
        <a:bodyPr/>
        <a:lstStyle/>
        <a:p>
          <a:pPr rtl="1"/>
          <a:endParaRPr lang="he-IL"/>
        </a:p>
      </dgm:t>
    </dgm:pt>
    <dgm:pt modelId="{8743474B-25B3-4AC9-9593-966A9F106F8E}" type="sibTrans" cxnId="{EC689DCB-9CBE-415E-87FC-0294AD908B29}">
      <dgm:prSet/>
      <dgm:spPr/>
      <dgm:t>
        <a:bodyPr/>
        <a:lstStyle/>
        <a:p>
          <a:pPr rtl="1"/>
          <a:endParaRPr lang="he-IL"/>
        </a:p>
      </dgm:t>
    </dgm:pt>
    <dgm:pt modelId="{90D21C7D-4DF3-4B38-AF38-DB0DBFE3703A}">
      <dgm:prSet/>
      <dgm:spPr/>
      <dgm:t>
        <a:bodyPr/>
        <a:lstStyle/>
        <a:p>
          <a:pPr rtl="1"/>
          <a:r>
            <a:rPr lang="he-IL" dirty="0"/>
            <a:t>שיווק ומכירות</a:t>
          </a:r>
        </a:p>
      </dgm:t>
    </dgm:pt>
    <dgm:pt modelId="{17CEFF5C-1D50-4051-852E-540B5A412A34}" type="parTrans" cxnId="{922AAB30-20F7-4846-BBB8-FED8EB298830}">
      <dgm:prSet/>
      <dgm:spPr/>
      <dgm:t>
        <a:bodyPr/>
        <a:lstStyle/>
        <a:p>
          <a:pPr rtl="1"/>
          <a:endParaRPr lang="he-IL"/>
        </a:p>
      </dgm:t>
    </dgm:pt>
    <dgm:pt modelId="{74BC9F6F-61A3-4DA1-92D5-65B4C34C47C8}" type="sibTrans" cxnId="{922AAB30-20F7-4846-BBB8-FED8EB298830}">
      <dgm:prSet/>
      <dgm:spPr/>
      <dgm:t>
        <a:bodyPr/>
        <a:lstStyle/>
        <a:p>
          <a:pPr rtl="1"/>
          <a:endParaRPr lang="he-IL"/>
        </a:p>
      </dgm:t>
    </dgm:pt>
    <dgm:pt modelId="{0188F899-FAA8-44A0-A222-F99A056A42B4}">
      <dgm:prSet/>
      <dgm:spPr/>
      <dgm:t>
        <a:bodyPr/>
        <a:lstStyle/>
        <a:p>
          <a:pPr rtl="1"/>
          <a:r>
            <a:rPr lang="he-IL" dirty="0"/>
            <a:t>כספים</a:t>
          </a:r>
        </a:p>
      </dgm:t>
    </dgm:pt>
    <dgm:pt modelId="{D5B52A8F-84A4-404E-863F-E7404112EBBC}" type="parTrans" cxnId="{584AFB9C-9C7E-4416-BEB9-523F9E30A7DD}">
      <dgm:prSet/>
      <dgm:spPr/>
      <dgm:t>
        <a:bodyPr/>
        <a:lstStyle/>
        <a:p>
          <a:pPr rtl="1"/>
          <a:endParaRPr lang="he-IL"/>
        </a:p>
      </dgm:t>
    </dgm:pt>
    <dgm:pt modelId="{815443E9-8EEF-41C4-8D42-7E7B6BA6AC7C}" type="sibTrans" cxnId="{584AFB9C-9C7E-4416-BEB9-523F9E30A7DD}">
      <dgm:prSet/>
      <dgm:spPr/>
      <dgm:t>
        <a:bodyPr/>
        <a:lstStyle/>
        <a:p>
          <a:pPr rtl="1"/>
          <a:endParaRPr lang="he-IL"/>
        </a:p>
      </dgm:t>
    </dgm:pt>
    <dgm:pt modelId="{890C8FA8-7549-4261-B8F1-0B4C3EB39BFE}">
      <dgm:prSet/>
      <dgm:spPr/>
      <dgm:t>
        <a:bodyPr/>
        <a:lstStyle/>
        <a:p>
          <a:pPr rtl="1"/>
          <a:r>
            <a:rPr lang="he-IL" dirty="0"/>
            <a:t>פיתוח </a:t>
          </a:r>
          <a:r>
            <a:rPr lang="he-IL" dirty="0" err="1"/>
            <a:t>עיסקי</a:t>
          </a:r>
          <a:r>
            <a:rPr lang="he-IL" dirty="0"/>
            <a:t> ואסטרטגיה</a:t>
          </a:r>
        </a:p>
      </dgm:t>
    </dgm:pt>
    <dgm:pt modelId="{48C59BC3-B242-4B99-8ABC-AD1C9E82AEDD}" type="parTrans" cxnId="{69C6FAA3-3D1A-4859-B2EF-6DD1D4242267}">
      <dgm:prSet/>
      <dgm:spPr/>
      <dgm:t>
        <a:bodyPr/>
        <a:lstStyle/>
        <a:p>
          <a:pPr rtl="1"/>
          <a:endParaRPr lang="he-IL"/>
        </a:p>
      </dgm:t>
    </dgm:pt>
    <dgm:pt modelId="{74595BBF-E88C-4245-B354-A71EC5BEBCB0}" type="sibTrans" cxnId="{69C6FAA3-3D1A-4859-B2EF-6DD1D4242267}">
      <dgm:prSet/>
      <dgm:spPr/>
      <dgm:t>
        <a:bodyPr/>
        <a:lstStyle/>
        <a:p>
          <a:pPr rtl="1"/>
          <a:endParaRPr lang="he-IL"/>
        </a:p>
      </dgm:t>
    </dgm:pt>
    <dgm:pt modelId="{FA2E37CA-148B-4D77-8488-235BB690B553}">
      <dgm:prSet/>
      <dgm:spPr/>
      <dgm:t>
        <a:bodyPr/>
        <a:lstStyle/>
        <a:p>
          <a:pPr rtl="1"/>
          <a:r>
            <a:rPr lang="he-IL" dirty="0"/>
            <a:t>בעלים (דירקטוריון)</a:t>
          </a:r>
        </a:p>
      </dgm:t>
    </dgm:pt>
    <dgm:pt modelId="{A4935503-A94B-4BCB-8381-03C9D315D21F}" type="parTrans" cxnId="{64EEBDF2-D818-41E9-964F-949F61563D40}">
      <dgm:prSet/>
      <dgm:spPr/>
      <dgm:t>
        <a:bodyPr/>
        <a:lstStyle/>
        <a:p>
          <a:pPr rtl="1"/>
          <a:endParaRPr lang="he-IL"/>
        </a:p>
      </dgm:t>
    </dgm:pt>
    <dgm:pt modelId="{4499A2DF-4462-48DF-97A7-42D5DDC5237F}" type="sibTrans" cxnId="{64EEBDF2-D818-41E9-964F-949F61563D40}">
      <dgm:prSet/>
      <dgm:spPr/>
      <dgm:t>
        <a:bodyPr/>
        <a:lstStyle/>
        <a:p>
          <a:pPr rtl="1"/>
          <a:endParaRPr lang="he-IL"/>
        </a:p>
      </dgm:t>
    </dgm:pt>
    <dgm:pt modelId="{0ED14186-2367-4CD6-A213-8B93F29A5A79}" type="pres">
      <dgm:prSet presAssocID="{2AD8CE60-8528-47A8-9BC5-F09250542E8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B3BBA0D-002B-420F-B094-4CC43ADAA631}" type="pres">
      <dgm:prSet presAssocID="{FA2E37CA-148B-4D77-8488-235BB690B553}" presName="hierRoot1" presStyleCnt="0"/>
      <dgm:spPr/>
    </dgm:pt>
    <dgm:pt modelId="{FD08985C-79EE-424F-B13F-FF167ABFF595}" type="pres">
      <dgm:prSet presAssocID="{FA2E37CA-148B-4D77-8488-235BB690B553}" presName="composite" presStyleCnt="0"/>
      <dgm:spPr/>
    </dgm:pt>
    <dgm:pt modelId="{08241237-BEEF-4CAE-942F-F7E5629EED36}" type="pres">
      <dgm:prSet presAssocID="{FA2E37CA-148B-4D77-8488-235BB690B553}" presName="background" presStyleLbl="node0" presStyleIdx="0" presStyleCnt="1"/>
      <dgm:spPr/>
    </dgm:pt>
    <dgm:pt modelId="{447D4551-DB55-45EC-9914-B32117A213F8}" type="pres">
      <dgm:prSet presAssocID="{FA2E37CA-148B-4D77-8488-235BB690B553}" presName="text" presStyleLbl="fgAcc0" presStyleIdx="0" presStyleCnt="1" custLinFactX="-99473" custLinFactNeighborX="-100000" custLinFactNeighborY="83012">
        <dgm:presLayoutVars>
          <dgm:chPref val="3"/>
        </dgm:presLayoutVars>
      </dgm:prSet>
      <dgm:spPr/>
    </dgm:pt>
    <dgm:pt modelId="{5D0E4CC0-C710-4FDB-BF70-C0C4CAF768B7}" type="pres">
      <dgm:prSet presAssocID="{FA2E37CA-148B-4D77-8488-235BB690B553}" presName="hierChild2" presStyleCnt="0"/>
      <dgm:spPr/>
    </dgm:pt>
    <dgm:pt modelId="{2A46363F-1B0F-4D29-AD88-CBD492DE0F6E}" type="pres">
      <dgm:prSet presAssocID="{84DF6567-8EDE-49B9-94E5-7B9C0DB152AD}" presName="Name10" presStyleLbl="parChTrans1D2" presStyleIdx="0" presStyleCnt="1"/>
      <dgm:spPr/>
    </dgm:pt>
    <dgm:pt modelId="{A3CE48FE-81AC-470C-B1A8-C0DCD728D27D}" type="pres">
      <dgm:prSet presAssocID="{A082B72E-AE37-40AB-A22E-BB748D07AB33}" presName="hierRoot2" presStyleCnt="0"/>
      <dgm:spPr/>
    </dgm:pt>
    <dgm:pt modelId="{C5A4E36F-9897-4EE3-BA2C-0235F27A6B33}" type="pres">
      <dgm:prSet presAssocID="{A082B72E-AE37-40AB-A22E-BB748D07AB33}" presName="composite2" presStyleCnt="0"/>
      <dgm:spPr/>
    </dgm:pt>
    <dgm:pt modelId="{79CDFB5E-853D-464C-948C-33FFFE431E96}" type="pres">
      <dgm:prSet presAssocID="{A082B72E-AE37-40AB-A22E-BB748D07AB33}" presName="background2" presStyleLbl="node2" presStyleIdx="0" presStyleCnt="1"/>
      <dgm:spPr/>
    </dgm:pt>
    <dgm:pt modelId="{252742E7-F95D-4E19-935D-62119D0E174D}" type="pres">
      <dgm:prSet presAssocID="{A082B72E-AE37-40AB-A22E-BB748D07AB33}" presName="text2" presStyleLbl="fgAcc2" presStyleIdx="0" presStyleCnt="1">
        <dgm:presLayoutVars>
          <dgm:chPref val="3"/>
        </dgm:presLayoutVars>
      </dgm:prSet>
      <dgm:spPr/>
    </dgm:pt>
    <dgm:pt modelId="{50131C0A-A3CD-49AB-AEEC-66E532E85A28}" type="pres">
      <dgm:prSet presAssocID="{A082B72E-AE37-40AB-A22E-BB748D07AB33}" presName="hierChild3" presStyleCnt="0"/>
      <dgm:spPr/>
    </dgm:pt>
    <dgm:pt modelId="{4ED919FC-8D47-4469-8AB5-780DDBC68FCC}" type="pres">
      <dgm:prSet presAssocID="{48C59BC3-B242-4B99-8ABC-AD1C9E82AEDD}" presName="Name17" presStyleLbl="parChTrans1D3" presStyleIdx="0" presStyleCnt="5"/>
      <dgm:spPr/>
    </dgm:pt>
    <dgm:pt modelId="{F67A36DA-20C4-4BA2-999C-039391ACB5B7}" type="pres">
      <dgm:prSet presAssocID="{890C8FA8-7549-4261-B8F1-0B4C3EB39BFE}" presName="hierRoot3" presStyleCnt="0"/>
      <dgm:spPr/>
    </dgm:pt>
    <dgm:pt modelId="{501A53E8-6D74-499E-B8D9-40BAE86E8876}" type="pres">
      <dgm:prSet presAssocID="{890C8FA8-7549-4261-B8F1-0B4C3EB39BFE}" presName="composite3" presStyleCnt="0"/>
      <dgm:spPr/>
    </dgm:pt>
    <dgm:pt modelId="{CE54D2DB-E1D7-495E-BA6E-F69ADE35CBB7}" type="pres">
      <dgm:prSet presAssocID="{890C8FA8-7549-4261-B8F1-0B4C3EB39BFE}" presName="background3" presStyleLbl="node3" presStyleIdx="0" presStyleCnt="5"/>
      <dgm:spPr/>
    </dgm:pt>
    <dgm:pt modelId="{479B5F6E-9B7E-4C1D-8E11-2DB71D10BF69}" type="pres">
      <dgm:prSet presAssocID="{890C8FA8-7549-4261-B8F1-0B4C3EB39BFE}" presName="text3" presStyleLbl="fgAcc3" presStyleIdx="0" presStyleCnt="5">
        <dgm:presLayoutVars>
          <dgm:chPref val="3"/>
        </dgm:presLayoutVars>
      </dgm:prSet>
      <dgm:spPr/>
    </dgm:pt>
    <dgm:pt modelId="{6D0AD37E-D927-4236-A04B-F4F3BF147AA2}" type="pres">
      <dgm:prSet presAssocID="{890C8FA8-7549-4261-B8F1-0B4C3EB39BFE}" presName="hierChild4" presStyleCnt="0"/>
      <dgm:spPr/>
    </dgm:pt>
    <dgm:pt modelId="{2F7D6C28-0D49-45B9-82A7-464D67A4DCCB}" type="pres">
      <dgm:prSet presAssocID="{D5B52A8F-84A4-404E-863F-E7404112EBBC}" presName="Name17" presStyleLbl="parChTrans1D3" presStyleIdx="1" presStyleCnt="5"/>
      <dgm:spPr/>
    </dgm:pt>
    <dgm:pt modelId="{F3BB634D-5C00-44EB-A00B-942DC53ADC6C}" type="pres">
      <dgm:prSet presAssocID="{0188F899-FAA8-44A0-A222-F99A056A42B4}" presName="hierRoot3" presStyleCnt="0"/>
      <dgm:spPr/>
    </dgm:pt>
    <dgm:pt modelId="{399D83C1-8D7F-41DE-8E53-17FBDF0ED1D8}" type="pres">
      <dgm:prSet presAssocID="{0188F899-FAA8-44A0-A222-F99A056A42B4}" presName="composite3" presStyleCnt="0"/>
      <dgm:spPr/>
    </dgm:pt>
    <dgm:pt modelId="{1BC40CBE-2AE9-4768-9079-5E2188868B90}" type="pres">
      <dgm:prSet presAssocID="{0188F899-FAA8-44A0-A222-F99A056A42B4}" presName="background3" presStyleLbl="node3" presStyleIdx="1" presStyleCnt="5"/>
      <dgm:spPr/>
    </dgm:pt>
    <dgm:pt modelId="{25C1E573-6A3C-4C6A-BD47-6CEC1DEDC2D0}" type="pres">
      <dgm:prSet presAssocID="{0188F899-FAA8-44A0-A222-F99A056A42B4}" presName="text3" presStyleLbl="fgAcc3" presStyleIdx="1" presStyleCnt="5">
        <dgm:presLayoutVars>
          <dgm:chPref val="3"/>
        </dgm:presLayoutVars>
      </dgm:prSet>
      <dgm:spPr/>
    </dgm:pt>
    <dgm:pt modelId="{0405216F-F1DA-4595-ACAF-3BEEED8A24FD}" type="pres">
      <dgm:prSet presAssocID="{0188F899-FAA8-44A0-A222-F99A056A42B4}" presName="hierChild4" presStyleCnt="0"/>
      <dgm:spPr/>
    </dgm:pt>
    <dgm:pt modelId="{851A56C1-359B-44BD-99BA-F0280B9FABBF}" type="pres">
      <dgm:prSet presAssocID="{3979E556-B678-4AAE-A516-6CBEB9480236}" presName="Name17" presStyleLbl="parChTrans1D3" presStyleIdx="2" presStyleCnt="5"/>
      <dgm:spPr/>
    </dgm:pt>
    <dgm:pt modelId="{9CA1F5AC-1043-43D7-B2F1-EA07D0B7E274}" type="pres">
      <dgm:prSet presAssocID="{5A0EB73D-EE56-4D70-9FEE-CCD92B5C2F7C}" presName="hierRoot3" presStyleCnt="0"/>
      <dgm:spPr/>
    </dgm:pt>
    <dgm:pt modelId="{BCE6B4BE-0848-4494-B3DF-A7D3B927A8D2}" type="pres">
      <dgm:prSet presAssocID="{5A0EB73D-EE56-4D70-9FEE-CCD92B5C2F7C}" presName="composite3" presStyleCnt="0"/>
      <dgm:spPr/>
    </dgm:pt>
    <dgm:pt modelId="{D24C48D0-E903-4E75-97CD-FC9FD92D181A}" type="pres">
      <dgm:prSet presAssocID="{5A0EB73D-EE56-4D70-9FEE-CCD92B5C2F7C}" presName="background3" presStyleLbl="node3" presStyleIdx="2" presStyleCnt="5"/>
      <dgm:spPr/>
    </dgm:pt>
    <dgm:pt modelId="{607B082A-2B7F-4F84-9C37-1B9A475A36FC}" type="pres">
      <dgm:prSet presAssocID="{5A0EB73D-EE56-4D70-9FEE-CCD92B5C2F7C}" presName="text3" presStyleLbl="fgAcc3" presStyleIdx="2" presStyleCnt="5">
        <dgm:presLayoutVars>
          <dgm:chPref val="3"/>
        </dgm:presLayoutVars>
      </dgm:prSet>
      <dgm:spPr/>
    </dgm:pt>
    <dgm:pt modelId="{DB70C08C-F992-4032-8864-709380292576}" type="pres">
      <dgm:prSet presAssocID="{5A0EB73D-EE56-4D70-9FEE-CCD92B5C2F7C}" presName="hierChild4" presStyleCnt="0"/>
      <dgm:spPr/>
    </dgm:pt>
    <dgm:pt modelId="{31E2024C-AC04-43AC-9E7F-A5AE1CBCC203}" type="pres">
      <dgm:prSet presAssocID="{17CEFF5C-1D50-4051-852E-540B5A412A34}" presName="Name17" presStyleLbl="parChTrans1D3" presStyleIdx="3" presStyleCnt="5"/>
      <dgm:spPr/>
    </dgm:pt>
    <dgm:pt modelId="{DDB08AF8-8E97-4E38-8543-BBD3D5179D44}" type="pres">
      <dgm:prSet presAssocID="{90D21C7D-4DF3-4B38-AF38-DB0DBFE3703A}" presName="hierRoot3" presStyleCnt="0"/>
      <dgm:spPr/>
    </dgm:pt>
    <dgm:pt modelId="{C5229A36-A7BF-49B3-BAD4-FEB043D336D8}" type="pres">
      <dgm:prSet presAssocID="{90D21C7D-4DF3-4B38-AF38-DB0DBFE3703A}" presName="composite3" presStyleCnt="0"/>
      <dgm:spPr/>
    </dgm:pt>
    <dgm:pt modelId="{EA9928A7-96B9-4D24-BDBB-EF2B19A39CCE}" type="pres">
      <dgm:prSet presAssocID="{90D21C7D-4DF3-4B38-AF38-DB0DBFE3703A}" presName="background3" presStyleLbl="node3" presStyleIdx="3" presStyleCnt="5"/>
      <dgm:spPr/>
    </dgm:pt>
    <dgm:pt modelId="{075FB8B4-592A-44E4-A398-B324C98B6754}" type="pres">
      <dgm:prSet presAssocID="{90D21C7D-4DF3-4B38-AF38-DB0DBFE3703A}" presName="text3" presStyleLbl="fgAcc3" presStyleIdx="3" presStyleCnt="5">
        <dgm:presLayoutVars>
          <dgm:chPref val="3"/>
        </dgm:presLayoutVars>
      </dgm:prSet>
      <dgm:spPr/>
    </dgm:pt>
    <dgm:pt modelId="{D9E12E6D-2D70-4CC3-A520-47599BC5FD11}" type="pres">
      <dgm:prSet presAssocID="{90D21C7D-4DF3-4B38-AF38-DB0DBFE3703A}" presName="hierChild4" presStyleCnt="0"/>
      <dgm:spPr/>
    </dgm:pt>
    <dgm:pt modelId="{35F9CA9B-3CE0-4AC2-B7D5-1D1C09409AD2}" type="pres">
      <dgm:prSet presAssocID="{AF86F784-7955-430D-BF2E-960FAA699654}" presName="Name17" presStyleLbl="parChTrans1D3" presStyleIdx="4" presStyleCnt="5"/>
      <dgm:spPr/>
    </dgm:pt>
    <dgm:pt modelId="{38E334D8-C929-49F6-81BF-299384E1AAFB}" type="pres">
      <dgm:prSet presAssocID="{A210A75B-6D2E-4678-AFF2-69F1497B5AC5}" presName="hierRoot3" presStyleCnt="0"/>
      <dgm:spPr/>
    </dgm:pt>
    <dgm:pt modelId="{0DA95EE8-AF56-4C65-978D-D8CA307FCFAF}" type="pres">
      <dgm:prSet presAssocID="{A210A75B-6D2E-4678-AFF2-69F1497B5AC5}" presName="composite3" presStyleCnt="0"/>
      <dgm:spPr/>
    </dgm:pt>
    <dgm:pt modelId="{D104B126-C632-4ABF-97BB-3F130E83E3A5}" type="pres">
      <dgm:prSet presAssocID="{A210A75B-6D2E-4678-AFF2-69F1497B5AC5}" presName="background3" presStyleLbl="node3" presStyleIdx="4" presStyleCnt="5"/>
      <dgm:spPr/>
    </dgm:pt>
    <dgm:pt modelId="{A84DF421-D595-4814-B38B-A7BE44A5D6DD}" type="pres">
      <dgm:prSet presAssocID="{A210A75B-6D2E-4678-AFF2-69F1497B5AC5}" presName="text3" presStyleLbl="fgAcc3" presStyleIdx="4" presStyleCnt="5">
        <dgm:presLayoutVars>
          <dgm:chPref val="3"/>
        </dgm:presLayoutVars>
      </dgm:prSet>
      <dgm:spPr/>
    </dgm:pt>
    <dgm:pt modelId="{7ACCBA28-F135-4810-B65F-42FE19ED04D3}" type="pres">
      <dgm:prSet presAssocID="{A210A75B-6D2E-4678-AFF2-69F1497B5AC5}" presName="hierChild4" presStyleCnt="0"/>
      <dgm:spPr/>
    </dgm:pt>
  </dgm:ptLst>
  <dgm:cxnLst>
    <dgm:cxn modelId="{85A26B01-C3B8-4D3A-89C0-297A95C9C143}" type="presOf" srcId="{D5B52A8F-84A4-404E-863F-E7404112EBBC}" destId="{2F7D6C28-0D49-45B9-82A7-464D67A4DCCB}" srcOrd="0" destOrd="0" presId="urn:microsoft.com/office/officeart/2005/8/layout/hierarchy1"/>
    <dgm:cxn modelId="{CEF5AF01-383E-4EC1-9F74-D5C8E36BFD30}" type="presOf" srcId="{48C59BC3-B242-4B99-8ABC-AD1C9E82AEDD}" destId="{4ED919FC-8D47-4469-8AB5-780DDBC68FCC}" srcOrd="0" destOrd="0" presId="urn:microsoft.com/office/officeart/2005/8/layout/hierarchy1"/>
    <dgm:cxn modelId="{1238F605-E664-4D41-8725-88E505737145}" type="presOf" srcId="{2AD8CE60-8528-47A8-9BC5-F09250542E8B}" destId="{0ED14186-2367-4CD6-A213-8B93F29A5A79}" srcOrd="0" destOrd="0" presId="urn:microsoft.com/office/officeart/2005/8/layout/hierarchy1"/>
    <dgm:cxn modelId="{9440330B-E0E1-4D3D-A83E-73D1E69DE5B6}" type="presOf" srcId="{A210A75B-6D2E-4678-AFF2-69F1497B5AC5}" destId="{A84DF421-D595-4814-B38B-A7BE44A5D6DD}" srcOrd="0" destOrd="0" presId="urn:microsoft.com/office/officeart/2005/8/layout/hierarchy1"/>
    <dgm:cxn modelId="{8AC45A0B-3A01-4356-AFCA-885D558C2DB6}" srcId="{A082B72E-AE37-40AB-A22E-BB748D07AB33}" destId="{5A0EB73D-EE56-4D70-9FEE-CCD92B5C2F7C}" srcOrd="2" destOrd="0" parTransId="{3979E556-B678-4AAE-A516-6CBEB9480236}" sibTransId="{24CC2F98-5E1F-42DD-A3AE-F3396ABA71FA}"/>
    <dgm:cxn modelId="{A3B2D10F-72D6-43C2-ABB7-83E1FA24CD2C}" type="presOf" srcId="{84DF6567-8EDE-49B9-94E5-7B9C0DB152AD}" destId="{2A46363F-1B0F-4D29-AD88-CBD492DE0F6E}" srcOrd="0" destOrd="0" presId="urn:microsoft.com/office/officeart/2005/8/layout/hierarchy1"/>
    <dgm:cxn modelId="{922AAB30-20F7-4846-BBB8-FED8EB298830}" srcId="{A082B72E-AE37-40AB-A22E-BB748D07AB33}" destId="{90D21C7D-4DF3-4B38-AF38-DB0DBFE3703A}" srcOrd="3" destOrd="0" parTransId="{17CEFF5C-1D50-4051-852E-540B5A412A34}" sibTransId="{74BC9F6F-61A3-4DA1-92D5-65B4C34C47C8}"/>
    <dgm:cxn modelId="{81860432-605F-4C20-9F60-B2205F9AF48B}" type="presOf" srcId="{3979E556-B678-4AAE-A516-6CBEB9480236}" destId="{851A56C1-359B-44BD-99BA-F0280B9FABBF}" srcOrd="0" destOrd="0" presId="urn:microsoft.com/office/officeart/2005/8/layout/hierarchy1"/>
    <dgm:cxn modelId="{8E4DBB35-BE79-49B9-A27C-E83924C95242}" type="presOf" srcId="{AF86F784-7955-430D-BF2E-960FAA699654}" destId="{35F9CA9B-3CE0-4AC2-B7D5-1D1C09409AD2}" srcOrd="0" destOrd="0" presId="urn:microsoft.com/office/officeart/2005/8/layout/hierarchy1"/>
    <dgm:cxn modelId="{B8462F3F-8F9A-459B-AACA-7DB40EAE62CF}" type="presOf" srcId="{FA2E37CA-148B-4D77-8488-235BB690B553}" destId="{447D4551-DB55-45EC-9914-B32117A213F8}" srcOrd="0" destOrd="0" presId="urn:microsoft.com/office/officeart/2005/8/layout/hierarchy1"/>
    <dgm:cxn modelId="{F5C8A347-5C9E-4A96-AE5A-E340B2791834}" type="presOf" srcId="{890C8FA8-7549-4261-B8F1-0B4C3EB39BFE}" destId="{479B5F6E-9B7E-4C1D-8E11-2DB71D10BF69}" srcOrd="0" destOrd="0" presId="urn:microsoft.com/office/officeart/2005/8/layout/hierarchy1"/>
    <dgm:cxn modelId="{7F26668F-8848-4A2E-9B2A-538AB9EB1E54}" type="presOf" srcId="{A082B72E-AE37-40AB-A22E-BB748D07AB33}" destId="{252742E7-F95D-4E19-935D-62119D0E174D}" srcOrd="0" destOrd="0" presId="urn:microsoft.com/office/officeart/2005/8/layout/hierarchy1"/>
    <dgm:cxn modelId="{5BD66993-EFE4-4EBE-AC7F-8AB70CBF8F75}" type="presOf" srcId="{5A0EB73D-EE56-4D70-9FEE-CCD92B5C2F7C}" destId="{607B082A-2B7F-4F84-9C37-1B9A475A36FC}" srcOrd="0" destOrd="0" presId="urn:microsoft.com/office/officeart/2005/8/layout/hierarchy1"/>
    <dgm:cxn modelId="{584AFB9C-9C7E-4416-BEB9-523F9E30A7DD}" srcId="{A082B72E-AE37-40AB-A22E-BB748D07AB33}" destId="{0188F899-FAA8-44A0-A222-F99A056A42B4}" srcOrd="1" destOrd="0" parTransId="{D5B52A8F-84A4-404E-863F-E7404112EBBC}" sibTransId="{815443E9-8EEF-41C4-8D42-7E7B6BA6AC7C}"/>
    <dgm:cxn modelId="{69C6FAA3-3D1A-4859-B2EF-6DD1D4242267}" srcId="{A082B72E-AE37-40AB-A22E-BB748D07AB33}" destId="{890C8FA8-7549-4261-B8F1-0B4C3EB39BFE}" srcOrd="0" destOrd="0" parTransId="{48C59BC3-B242-4B99-8ABC-AD1C9E82AEDD}" sibTransId="{74595BBF-E88C-4245-B354-A71EC5BEBCB0}"/>
    <dgm:cxn modelId="{B4C8C4B8-A3BF-4A3B-8519-79C4393B10E8}" type="presOf" srcId="{17CEFF5C-1D50-4051-852E-540B5A412A34}" destId="{31E2024C-AC04-43AC-9E7F-A5AE1CBCC203}" srcOrd="0" destOrd="0" presId="urn:microsoft.com/office/officeart/2005/8/layout/hierarchy1"/>
    <dgm:cxn modelId="{A658A0B9-D1FF-4D7A-BC02-B341D34B103B}" type="presOf" srcId="{0188F899-FAA8-44A0-A222-F99A056A42B4}" destId="{25C1E573-6A3C-4C6A-BD47-6CEC1DEDC2D0}" srcOrd="0" destOrd="0" presId="urn:microsoft.com/office/officeart/2005/8/layout/hierarchy1"/>
    <dgm:cxn modelId="{EC689DCB-9CBE-415E-87FC-0294AD908B29}" srcId="{A082B72E-AE37-40AB-A22E-BB748D07AB33}" destId="{A210A75B-6D2E-4678-AFF2-69F1497B5AC5}" srcOrd="4" destOrd="0" parTransId="{AF86F784-7955-430D-BF2E-960FAA699654}" sibTransId="{8743474B-25B3-4AC9-9593-966A9F106F8E}"/>
    <dgm:cxn modelId="{FB1314E4-10FE-440B-9705-B7458CD8A289}" srcId="{FA2E37CA-148B-4D77-8488-235BB690B553}" destId="{A082B72E-AE37-40AB-A22E-BB748D07AB33}" srcOrd="0" destOrd="0" parTransId="{84DF6567-8EDE-49B9-94E5-7B9C0DB152AD}" sibTransId="{2255E75B-8673-4262-945C-8F04CAC1799F}"/>
    <dgm:cxn modelId="{5010BEEF-5500-446D-9DDB-E890F9916924}" type="presOf" srcId="{90D21C7D-4DF3-4B38-AF38-DB0DBFE3703A}" destId="{075FB8B4-592A-44E4-A398-B324C98B6754}" srcOrd="0" destOrd="0" presId="urn:microsoft.com/office/officeart/2005/8/layout/hierarchy1"/>
    <dgm:cxn modelId="{64EEBDF2-D818-41E9-964F-949F61563D40}" srcId="{2AD8CE60-8528-47A8-9BC5-F09250542E8B}" destId="{FA2E37CA-148B-4D77-8488-235BB690B553}" srcOrd="0" destOrd="0" parTransId="{A4935503-A94B-4BCB-8381-03C9D315D21F}" sibTransId="{4499A2DF-4462-48DF-97A7-42D5DDC5237F}"/>
    <dgm:cxn modelId="{15A537A7-8A6A-4A4D-915E-759CA86029F3}" type="presParOf" srcId="{0ED14186-2367-4CD6-A213-8B93F29A5A79}" destId="{DB3BBA0D-002B-420F-B094-4CC43ADAA631}" srcOrd="0" destOrd="0" presId="urn:microsoft.com/office/officeart/2005/8/layout/hierarchy1"/>
    <dgm:cxn modelId="{C0DA4A37-50E6-467B-967A-E4A7A3CE9842}" type="presParOf" srcId="{DB3BBA0D-002B-420F-B094-4CC43ADAA631}" destId="{FD08985C-79EE-424F-B13F-FF167ABFF595}" srcOrd="0" destOrd="0" presId="urn:microsoft.com/office/officeart/2005/8/layout/hierarchy1"/>
    <dgm:cxn modelId="{63E99EFA-33D5-41F5-91C7-6037896F193C}" type="presParOf" srcId="{FD08985C-79EE-424F-B13F-FF167ABFF595}" destId="{08241237-BEEF-4CAE-942F-F7E5629EED36}" srcOrd="0" destOrd="0" presId="urn:microsoft.com/office/officeart/2005/8/layout/hierarchy1"/>
    <dgm:cxn modelId="{C3EFAE7F-4310-48AC-8B6F-5370A3D99175}" type="presParOf" srcId="{FD08985C-79EE-424F-B13F-FF167ABFF595}" destId="{447D4551-DB55-45EC-9914-B32117A213F8}" srcOrd="1" destOrd="0" presId="urn:microsoft.com/office/officeart/2005/8/layout/hierarchy1"/>
    <dgm:cxn modelId="{B39E0FF7-8E98-4E10-B928-D90C630D09AB}" type="presParOf" srcId="{DB3BBA0D-002B-420F-B094-4CC43ADAA631}" destId="{5D0E4CC0-C710-4FDB-BF70-C0C4CAF768B7}" srcOrd="1" destOrd="0" presId="urn:microsoft.com/office/officeart/2005/8/layout/hierarchy1"/>
    <dgm:cxn modelId="{F6C06102-2289-47D0-89E6-9A0C87E8DB0A}" type="presParOf" srcId="{5D0E4CC0-C710-4FDB-BF70-C0C4CAF768B7}" destId="{2A46363F-1B0F-4D29-AD88-CBD492DE0F6E}" srcOrd="0" destOrd="0" presId="urn:microsoft.com/office/officeart/2005/8/layout/hierarchy1"/>
    <dgm:cxn modelId="{AE480E7F-0D03-4D04-86FA-60E6FAC18F8E}" type="presParOf" srcId="{5D0E4CC0-C710-4FDB-BF70-C0C4CAF768B7}" destId="{A3CE48FE-81AC-470C-B1A8-C0DCD728D27D}" srcOrd="1" destOrd="0" presId="urn:microsoft.com/office/officeart/2005/8/layout/hierarchy1"/>
    <dgm:cxn modelId="{4B36F63A-C967-4B03-8320-A82CE318995E}" type="presParOf" srcId="{A3CE48FE-81AC-470C-B1A8-C0DCD728D27D}" destId="{C5A4E36F-9897-4EE3-BA2C-0235F27A6B33}" srcOrd="0" destOrd="0" presId="urn:microsoft.com/office/officeart/2005/8/layout/hierarchy1"/>
    <dgm:cxn modelId="{830DA977-0330-4F87-9276-6A5BFCCA52C8}" type="presParOf" srcId="{C5A4E36F-9897-4EE3-BA2C-0235F27A6B33}" destId="{79CDFB5E-853D-464C-948C-33FFFE431E96}" srcOrd="0" destOrd="0" presId="urn:microsoft.com/office/officeart/2005/8/layout/hierarchy1"/>
    <dgm:cxn modelId="{834E4562-8045-40A4-9964-0FC6DDD96F2D}" type="presParOf" srcId="{C5A4E36F-9897-4EE3-BA2C-0235F27A6B33}" destId="{252742E7-F95D-4E19-935D-62119D0E174D}" srcOrd="1" destOrd="0" presId="urn:microsoft.com/office/officeart/2005/8/layout/hierarchy1"/>
    <dgm:cxn modelId="{D8964EF0-1885-4B55-923F-E13D60FBD169}" type="presParOf" srcId="{A3CE48FE-81AC-470C-B1A8-C0DCD728D27D}" destId="{50131C0A-A3CD-49AB-AEEC-66E532E85A28}" srcOrd="1" destOrd="0" presId="urn:microsoft.com/office/officeart/2005/8/layout/hierarchy1"/>
    <dgm:cxn modelId="{3201AAE9-DA51-4E3F-ABFF-A1CDAD77B6F2}" type="presParOf" srcId="{50131C0A-A3CD-49AB-AEEC-66E532E85A28}" destId="{4ED919FC-8D47-4469-8AB5-780DDBC68FCC}" srcOrd="0" destOrd="0" presId="urn:microsoft.com/office/officeart/2005/8/layout/hierarchy1"/>
    <dgm:cxn modelId="{4C77CDFD-B8FF-4EA2-848D-225FE1DAECC0}" type="presParOf" srcId="{50131C0A-A3CD-49AB-AEEC-66E532E85A28}" destId="{F67A36DA-20C4-4BA2-999C-039391ACB5B7}" srcOrd="1" destOrd="0" presId="urn:microsoft.com/office/officeart/2005/8/layout/hierarchy1"/>
    <dgm:cxn modelId="{9380D493-E861-4D44-9F1F-571A2A57729F}" type="presParOf" srcId="{F67A36DA-20C4-4BA2-999C-039391ACB5B7}" destId="{501A53E8-6D74-499E-B8D9-40BAE86E8876}" srcOrd="0" destOrd="0" presId="urn:microsoft.com/office/officeart/2005/8/layout/hierarchy1"/>
    <dgm:cxn modelId="{AC9F86D5-3851-4777-A59D-6D291298C450}" type="presParOf" srcId="{501A53E8-6D74-499E-B8D9-40BAE86E8876}" destId="{CE54D2DB-E1D7-495E-BA6E-F69ADE35CBB7}" srcOrd="0" destOrd="0" presId="urn:microsoft.com/office/officeart/2005/8/layout/hierarchy1"/>
    <dgm:cxn modelId="{1997303B-F3E9-4F07-814A-6123E2B13B42}" type="presParOf" srcId="{501A53E8-6D74-499E-B8D9-40BAE86E8876}" destId="{479B5F6E-9B7E-4C1D-8E11-2DB71D10BF69}" srcOrd="1" destOrd="0" presId="urn:microsoft.com/office/officeart/2005/8/layout/hierarchy1"/>
    <dgm:cxn modelId="{41DFF192-ED16-4A13-9BE9-3D6EC037FAF2}" type="presParOf" srcId="{F67A36DA-20C4-4BA2-999C-039391ACB5B7}" destId="{6D0AD37E-D927-4236-A04B-F4F3BF147AA2}" srcOrd="1" destOrd="0" presId="urn:microsoft.com/office/officeart/2005/8/layout/hierarchy1"/>
    <dgm:cxn modelId="{8F1DE2B9-1083-41D6-B746-BC2D226A6AA2}" type="presParOf" srcId="{50131C0A-A3CD-49AB-AEEC-66E532E85A28}" destId="{2F7D6C28-0D49-45B9-82A7-464D67A4DCCB}" srcOrd="2" destOrd="0" presId="urn:microsoft.com/office/officeart/2005/8/layout/hierarchy1"/>
    <dgm:cxn modelId="{44F24777-C635-4899-B987-E4938F19A1B2}" type="presParOf" srcId="{50131C0A-A3CD-49AB-AEEC-66E532E85A28}" destId="{F3BB634D-5C00-44EB-A00B-942DC53ADC6C}" srcOrd="3" destOrd="0" presId="urn:microsoft.com/office/officeart/2005/8/layout/hierarchy1"/>
    <dgm:cxn modelId="{FA348B0C-80C6-42FC-9CE4-0F4399C21B24}" type="presParOf" srcId="{F3BB634D-5C00-44EB-A00B-942DC53ADC6C}" destId="{399D83C1-8D7F-41DE-8E53-17FBDF0ED1D8}" srcOrd="0" destOrd="0" presId="urn:microsoft.com/office/officeart/2005/8/layout/hierarchy1"/>
    <dgm:cxn modelId="{392077AC-F8A8-4496-8B14-726C90B642EB}" type="presParOf" srcId="{399D83C1-8D7F-41DE-8E53-17FBDF0ED1D8}" destId="{1BC40CBE-2AE9-4768-9079-5E2188868B90}" srcOrd="0" destOrd="0" presId="urn:microsoft.com/office/officeart/2005/8/layout/hierarchy1"/>
    <dgm:cxn modelId="{42F78309-6C9C-421A-8E49-FE0546F7250F}" type="presParOf" srcId="{399D83C1-8D7F-41DE-8E53-17FBDF0ED1D8}" destId="{25C1E573-6A3C-4C6A-BD47-6CEC1DEDC2D0}" srcOrd="1" destOrd="0" presId="urn:microsoft.com/office/officeart/2005/8/layout/hierarchy1"/>
    <dgm:cxn modelId="{F871056E-74CF-4477-909B-A12E483A08C2}" type="presParOf" srcId="{F3BB634D-5C00-44EB-A00B-942DC53ADC6C}" destId="{0405216F-F1DA-4595-ACAF-3BEEED8A24FD}" srcOrd="1" destOrd="0" presId="urn:microsoft.com/office/officeart/2005/8/layout/hierarchy1"/>
    <dgm:cxn modelId="{FA194E90-C86B-41C4-86C7-B253A0E608E7}" type="presParOf" srcId="{50131C0A-A3CD-49AB-AEEC-66E532E85A28}" destId="{851A56C1-359B-44BD-99BA-F0280B9FABBF}" srcOrd="4" destOrd="0" presId="urn:microsoft.com/office/officeart/2005/8/layout/hierarchy1"/>
    <dgm:cxn modelId="{5156DA41-1AD2-4E3B-94BB-625FE3EA6743}" type="presParOf" srcId="{50131C0A-A3CD-49AB-AEEC-66E532E85A28}" destId="{9CA1F5AC-1043-43D7-B2F1-EA07D0B7E274}" srcOrd="5" destOrd="0" presId="urn:microsoft.com/office/officeart/2005/8/layout/hierarchy1"/>
    <dgm:cxn modelId="{FA659BC6-720A-4F6C-AF04-91A588E9EE3F}" type="presParOf" srcId="{9CA1F5AC-1043-43D7-B2F1-EA07D0B7E274}" destId="{BCE6B4BE-0848-4494-B3DF-A7D3B927A8D2}" srcOrd="0" destOrd="0" presId="urn:microsoft.com/office/officeart/2005/8/layout/hierarchy1"/>
    <dgm:cxn modelId="{B4BDE77C-B907-41FD-A7A4-9FB59E61AE25}" type="presParOf" srcId="{BCE6B4BE-0848-4494-B3DF-A7D3B927A8D2}" destId="{D24C48D0-E903-4E75-97CD-FC9FD92D181A}" srcOrd="0" destOrd="0" presId="urn:microsoft.com/office/officeart/2005/8/layout/hierarchy1"/>
    <dgm:cxn modelId="{D4713480-03DA-4400-A95C-A588F787E37D}" type="presParOf" srcId="{BCE6B4BE-0848-4494-B3DF-A7D3B927A8D2}" destId="{607B082A-2B7F-4F84-9C37-1B9A475A36FC}" srcOrd="1" destOrd="0" presId="urn:microsoft.com/office/officeart/2005/8/layout/hierarchy1"/>
    <dgm:cxn modelId="{7619317E-150A-43DA-9B5E-17B4D4349975}" type="presParOf" srcId="{9CA1F5AC-1043-43D7-B2F1-EA07D0B7E274}" destId="{DB70C08C-F992-4032-8864-709380292576}" srcOrd="1" destOrd="0" presId="urn:microsoft.com/office/officeart/2005/8/layout/hierarchy1"/>
    <dgm:cxn modelId="{B4B514B7-3F21-425F-92B6-DE84AC9B0DFA}" type="presParOf" srcId="{50131C0A-A3CD-49AB-AEEC-66E532E85A28}" destId="{31E2024C-AC04-43AC-9E7F-A5AE1CBCC203}" srcOrd="6" destOrd="0" presId="urn:microsoft.com/office/officeart/2005/8/layout/hierarchy1"/>
    <dgm:cxn modelId="{673A0489-87E0-4EB5-B872-D575B0D92312}" type="presParOf" srcId="{50131C0A-A3CD-49AB-AEEC-66E532E85A28}" destId="{DDB08AF8-8E97-4E38-8543-BBD3D5179D44}" srcOrd="7" destOrd="0" presId="urn:microsoft.com/office/officeart/2005/8/layout/hierarchy1"/>
    <dgm:cxn modelId="{E149B986-69EF-4E86-AD9A-67284BA5B1F0}" type="presParOf" srcId="{DDB08AF8-8E97-4E38-8543-BBD3D5179D44}" destId="{C5229A36-A7BF-49B3-BAD4-FEB043D336D8}" srcOrd="0" destOrd="0" presId="urn:microsoft.com/office/officeart/2005/8/layout/hierarchy1"/>
    <dgm:cxn modelId="{8D81A01C-C58D-497B-B2D1-FE850573D0FC}" type="presParOf" srcId="{C5229A36-A7BF-49B3-BAD4-FEB043D336D8}" destId="{EA9928A7-96B9-4D24-BDBB-EF2B19A39CCE}" srcOrd="0" destOrd="0" presId="urn:microsoft.com/office/officeart/2005/8/layout/hierarchy1"/>
    <dgm:cxn modelId="{D1323781-D884-4BB8-8B1A-BD3FDB651915}" type="presParOf" srcId="{C5229A36-A7BF-49B3-BAD4-FEB043D336D8}" destId="{075FB8B4-592A-44E4-A398-B324C98B6754}" srcOrd="1" destOrd="0" presId="urn:microsoft.com/office/officeart/2005/8/layout/hierarchy1"/>
    <dgm:cxn modelId="{4E9A2D9B-2011-46AF-A7A9-6EBBC561F934}" type="presParOf" srcId="{DDB08AF8-8E97-4E38-8543-BBD3D5179D44}" destId="{D9E12E6D-2D70-4CC3-A520-47599BC5FD11}" srcOrd="1" destOrd="0" presId="urn:microsoft.com/office/officeart/2005/8/layout/hierarchy1"/>
    <dgm:cxn modelId="{113B424C-4473-4D9D-BE61-228A6F3BA215}" type="presParOf" srcId="{50131C0A-A3CD-49AB-AEEC-66E532E85A28}" destId="{35F9CA9B-3CE0-4AC2-B7D5-1D1C09409AD2}" srcOrd="8" destOrd="0" presId="urn:microsoft.com/office/officeart/2005/8/layout/hierarchy1"/>
    <dgm:cxn modelId="{D1A4E0BD-B8FE-46A2-9B1B-477A2C110CD2}" type="presParOf" srcId="{50131C0A-A3CD-49AB-AEEC-66E532E85A28}" destId="{38E334D8-C929-49F6-81BF-299384E1AAFB}" srcOrd="9" destOrd="0" presId="urn:microsoft.com/office/officeart/2005/8/layout/hierarchy1"/>
    <dgm:cxn modelId="{3B1D0554-2197-4FEA-8A92-E2E26775AB58}" type="presParOf" srcId="{38E334D8-C929-49F6-81BF-299384E1AAFB}" destId="{0DA95EE8-AF56-4C65-978D-D8CA307FCFAF}" srcOrd="0" destOrd="0" presId="urn:microsoft.com/office/officeart/2005/8/layout/hierarchy1"/>
    <dgm:cxn modelId="{903A9CC6-0A4B-4D7D-BD9B-5A78C7EABFA0}" type="presParOf" srcId="{0DA95EE8-AF56-4C65-978D-D8CA307FCFAF}" destId="{D104B126-C632-4ABF-97BB-3F130E83E3A5}" srcOrd="0" destOrd="0" presId="urn:microsoft.com/office/officeart/2005/8/layout/hierarchy1"/>
    <dgm:cxn modelId="{A1726866-CFB2-4A7E-A558-42491C780A91}" type="presParOf" srcId="{0DA95EE8-AF56-4C65-978D-D8CA307FCFAF}" destId="{A84DF421-D595-4814-B38B-A7BE44A5D6DD}" srcOrd="1" destOrd="0" presId="urn:microsoft.com/office/officeart/2005/8/layout/hierarchy1"/>
    <dgm:cxn modelId="{EE9785D5-E64F-4171-A219-D1170DC5EB0F}" type="presParOf" srcId="{38E334D8-C929-49F6-81BF-299384E1AAFB}" destId="{7ACCBA28-F135-4810-B65F-42FE19ED04D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AD8CE60-8528-47A8-9BC5-F09250542E8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A082B72E-AE37-40AB-A22E-BB748D07AB33}">
      <dgm:prSet phldrT="[טקסט]"/>
      <dgm:spPr/>
      <dgm:t>
        <a:bodyPr/>
        <a:lstStyle/>
        <a:p>
          <a:pPr rtl="1"/>
          <a:r>
            <a:rPr lang="he-IL" dirty="0"/>
            <a:t>ניהול</a:t>
          </a:r>
        </a:p>
      </dgm:t>
    </dgm:pt>
    <dgm:pt modelId="{84DF6567-8EDE-49B9-94E5-7B9C0DB152AD}" type="parTrans" cxnId="{FB1314E4-10FE-440B-9705-B7458CD8A289}">
      <dgm:prSet/>
      <dgm:spPr/>
      <dgm:t>
        <a:bodyPr/>
        <a:lstStyle/>
        <a:p>
          <a:pPr rtl="1"/>
          <a:endParaRPr lang="he-IL"/>
        </a:p>
      </dgm:t>
    </dgm:pt>
    <dgm:pt modelId="{2255E75B-8673-4262-945C-8F04CAC1799F}" type="sibTrans" cxnId="{FB1314E4-10FE-440B-9705-B7458CD8A289}">
      <dgm:prSet/>
      <dgm:spPr/>
      <dgm:t>
        <a:bodyPr/>
        <a:lstStyle/>
        <a:p>
          <a:pPr rtl="1"/>
          <a:endParaRPr lang="he-IL"/>
        </a:p>
      </dgm:t>
    </dgm:pt>
    <dgm:pt modelId="{5A0EB73D-EE56-4D70-9FEE-CCD92B5C2F7C}">
      <dgm:prSet phldrT="[טקסט]"/>
      <dgm:spPr/>
      <dgm:t>
        <a:bodyPr/>
        <a:lstStyle/>
        <a:p>
          <a:pPr rtl="1"/>
          <a:r>
            <a:rPr lang="he-IL" dirty="0"/>
            <a:t>תפעול</a:t>
          </a:r>
        </a:p>
      </dgm:t>
    </dgm:pt>
    <dgm:pt modelId="{3979E556-B678-4AAE-A516-6CBEB9480236}" type="parTrans" cxnId="{8AC45A0B-3A01-4356-AFCA-885D558C2DB6}">
      <dgm:prSet/>
      <dgm:spPr/>
      <dgm:t>
        <a:bodyPr/>
        <a:lstStyle/>
        <a:p>
          <a:pPr rtl="1"/>
          <a:endParaRPr lang="he-IL"/>
        </a:p>
      </dgm:t>
    </dgm:pt>
    <dgm:pt modelId="{24CC2F98-5E1F-42DD-A3AE-F3396ABA71FA}" type="sibTrans" cxnId="{8AC45A0B-3A01-4356-AFCA-885D558C2DB6}">
      <dgm:prSet/>
      <dgm:spPr/>
      <dgm:t>
        <a:bodyPr/>
        <a:lstStyle/>
        <a:p>
          <a:pPr rtl="1"/>
          <a:endParaRPr lang="he-IL"/>
        </a:p>
      </dgm:t>
    </dgm:pt>
    <dgm:pt modelId="{A210A75B-6D2E-4678-AFF2-69F1497B5AC5}">
      <dgm:prSet phldrT="[טקסט]"/>
      <dgm:spPr/>
      <dgm:t>
        <a:bodyPr/>
        <a:lstStyle/>
        <a:p>
          <a:pPr rtl="1"/>
          <a:r>
            <a:rPr lang="he-IL" dirty="0"/>
            <a:t>פיתוח המוצר (המומחים)</a:t>
          </a:r>
        </a:p>
      </dgm:t>
    </dgm:pt>
    <dgm:pt modelId="{AF86F784-7955-430D-BF2E-960FAA699654}" type="parTrans" cxnId="{EC689DCB-9CBE-415E-87FC-0294AD908B29}">
      <dgm:prSet/>
      <dgm:spPr/>
      <dgm:t>
        <a:bodyPr/>
        <a:lstStyle/>
        <a:p>
          <a:pPr rtl="1"/>
          <a:endParaRPr lang="he-IL"/>
        </a:p>
      </dgm:t>
    </dgm:pt>
    <dgm:pt modelId="{8743474B-25B3-4AC9-9593-966A9F106F8E}" type="sibTrans" cxnId="{EC689DCB-9CBE-415E-87FC-0294AD908B29}">
      <dgm:prSet/>
      <dgm:spPr/>
      <dgm:t>
        <a:bodyPr/>
        <a:lstStyle/>
        <a:p>
          <a:pPr rtl="1"/>
          <a:endParaRPr lang="he-IL"/>
        </a:p>
      </dgm:t>
    </dgm:pt>
    <dgm:pt modelId="{90D21C7D-4DF3-4B38-AF38-DB0DBFE3703A}">
      <dgm:prSet/>
      <dgm:spPr/>
      <dgm:t>
        <a:bodyPr/>
        <a:lstStyle/>
        <a:p>
          <a:pPr rtl="1"/>
          <a:r>
            <a:rPr lang="he-IL" dirty="0"/>
            <a:t>שיווק ומכירות</a:t>
          </a:r>
        </a:p>
      </dgm:t>
    </dgm:pt>
    <dgm:pt modelId="{17CEFF5C-1D50-4051-852E-540B5A412A34}" type="parTrans" cxnId="{922AAB30-20F7-4846-BBB8-FED8EB298830}">
      <dgm:prSet/>
      <dgm:spPr/>
      <dgm:t>
        <a:bodyPr/>
        <a:lstStyle/>
        <a:p>
          <a:pPr rtl="1"/>
          <a:endParaRPr lang="he-IL"/>
        </a:p>
      </dgm:t>
    </dgm:pt>
    <dgm:pt modelId="{74BC9F6F-61A3-4DA1-92D5-65B4C34C47C8}" type="sibTrans" cxnId="{922AAB30-20F7-4846-BBB8-FED8EB298830}">
      <dgm:prSet/>
      <dgm:spPr/>
      <dgm:t>
        <a:bodyPr/>
        <a:lstStyle/>
        <a:p>
          <a:pPr rtl="1"/>
          <a:endParaRPr lang="he-IL"/>
        </a:p>
      </dgm:t>
    </dgm:pt>
    <dgm:pt modelId="{0188F899-FAA8-44A0-A222-F99A056A42B4}">
      <dgm:prSet/>
      <dgm:spPr/>
      <dgm:t>
        <a:bodyPr/>
        <a:lstStyle/>
        <a:p>
          <a:pPr rtl="1"/>
          <a:r>
            <a:rPr lang="he-IL" dirty="0"/>
            <a:t>כספים</a:t>
          </a:r>
        </a:p>
      </dgm:t>
    </dgm:pt>
    <dgm:pt modelId="{D5B52A8F-84A4-404E-863F-E7404112EBBC}" type="parTrans" cxnId="{584AFB9C-9C7E-4416-BEB9-523F9E30A7DD}">
      <dgm:prSet/>
      <dgm:spPr/>
      <dgm:t>
        <a:bodyPr/>
        <a:lstStyle/>
        <a:p>
          <a:pPr rtl="1"/>
          <a:endParaRPr lang="he-IL"/>
        </a:p>
      </dgm:t>
    </dgm:pt>
    <dgm:pt modelId="{815443E9-8EEF-41C4-8D42-7E7B6BA6AC7C}" type="sibTrans" cxnId="{584AFB9C-9C7E-4416-BEB9-523F9E30A7DD}">
      <dgm:prSet/>
      <dgm:spPr/>
      <dgm:t>
        <a:bodyPr/>
        <a:lstStyle/>
        <a:p>
          <a:pPr rtl="1"/>
          <a:endParaRPr lang="he-IL"/>
        </a:p>
      </dgm:t>
    </dgm:pt>
    <dgm:pt modelId="{890C8FA8-7549-4261-B8F1-0B4C3EB39BFE}">
      <dgm:prSet/>
      <dgm:spPr/>
      <dgm:t>
        <a:bodyPr/>
        <a:lstStyle/>
        <a:p>
          <a:pPr rtl="1"/>
          <a:r>
            <a:rPr lang="he-IL" dirty="0"/>
            <a:t>פיתוח </a:t>
          </a:r>
          <a:r>
            <a:rPr lang="he-IL" dirty="0" err="1"/>
            <a:t>עיסקי</a:t>
          </a:r>
          <a:r>
            <a:rPr lang="he-IL" dirty="0"/>
            <a:t> ואסטרטגיה</a:t>
          </a:r>
        </a:p>
      </dgm:t>
    </dgm:pt>
    <dgm:pt modelId="{48C59BC3-B242-4B99-8ABC-AD1C9E82AEDD}" type="parTrans" cxnId="{69C6FAA3-3D1A-4859-B2EF-6DD1D4242267}">
      <dgm:prSet/>
      <dgm:spPr/>
      <dgm:t>
        <a:bodyPr/>
        <a:lstStyle/>
        <a:p>
          <a:pPr rtl="1"/>
          <a:endParaRPr lang="he-IL"/>
        </a:p>
      </dgm:t>
    </dgm:pt>
    <dgm:pt modelId="{74595BBF-E88C-4245-B354-A71EC5BEBCB0}" type="sibTrans" cxnId="{69C6FAA3-3D1A-4859-B2EF-6DD1D4242267}">
      <dgm:prSet/>
      <dgm:spPr/>
      <dgm:t>
        <a:bodyPr/>
        <a:lstStyle/>
        <a:p>
          <a:pPr rtl="1"/>
          <a:endParaRPr lang="he-IL"/>
        </a:p>
      </dgm:t>
    </dgm:pt>
    <dgm:pt modelId="{FA2E37CA-148B-4D77-8488-235BB690B553}">
      <dgm:prSet/>
      <dgm:spPr/>
      <dgm:t>
        <a:bodyPr/>
        <a:lstStyle/>
        <a:p>
          <a:pPr rtl="1"/>
          <a:r>
            <a:rPr lang="he-IL" dirty="0"/>
            <a:t>בעלים (דירקטוריון)</a:t>
          </a:r>
        </a:p>
      </dgm:t>
    </dgm:pt>
    <dgm:pt modelId="{A4935503-A94B-4BCB-8381-03C9D315D21F}" type="parTrans" cxnId="{64EEBDF2-D818-41E9-964F-949F61563D40}">
      <dgm:prSet/>
      <dgm:spPr/>
      <dgm:t>
        <a:bodyPr/>
        <a:lstStyle/>
        <a:p>
          <a:pPr rtl="1"/>
          <a:endParaRPr lang="he-IL"/>
        </a:p>
      </dgm:t>
    </dgm:pt>
    <dgm:pt modelId="{4499A2DF-4462-48DF-97A7-42D5DDC5237F}" type="sibTrans" cxnId="{64EEBDF2-D818-41E9-964F-949F61563D40}">
      <dgm:prSet/>
      <dgm:spPr/>
      <dgm:t>
        <a:bodyPr/>
        <a:lstStyle/>
        <a:p>
          <a:pPr rtl="1"/>
          <a:endParaRPr lang="he-IL"/>
        </a:p>
      </dgm:t>
    </dgm:pt>
    <dgm:pt modelId="{0ED14186-2367-4CD6-A213-8B93F29A5A79}" type="pres">
      <dgm:prSet presAssocID="{2AD8CE60-8528-47A8-9BC5-F09250542E8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B3BBA0D-002B-420F-B094-4CC43ADAA631}" type="pres">
      <dgm:prSet presAssocID="{FA2E37CA-148B-4D77-8488-235BB690B553}" presName="hierRoot1" presStyleCnt="0"/>
      <dgm:spPr/>
    </dgm:pt>
    <dgm:pt modelId="{FD08985C-79EE-424F-B13F-FF167ABFF595}" type="pres">
      <dgm:prSet presAssocID="{FA2E37CA-148B-4D77-8488-235BB690B553}" presName="composite" presStyleCnt="0"/>
      <dgm:spPr/>
    </dgm:pt>
    <dgm:pt modelId="{08241237-BEEF-4CAE-942F-F7E5629EED36}" type="pres">
      <dgm:prSet presAssocID="{FA2E37CA-148B-4D77-8488-235BB690B553}" presName="background" presStyleLbl="node0" presStyleIdx="0" presStyleCnt="1"/>
      <dgm:spPr/>
    </dgm:pt>
    <dgm:pt modelId="{447D4551-DB55-45EC-9914-B32117A213F8}" type="pres">
      <dgm:prSet presAssocID="{FA2E37CA-148B-4D77-8488-235BB690B553}" presName="text" presStyleLbl="fgAcc0" presStyleIdx="0" presStyleCnt="1" custLinFactX="-100000" custLinFactNeighborX="-133722" custLinFactNeighborY="2664">
        <dgm:presLayoutVars>
          <dgm:chPref val="3"/>
        </dgm:presLayoutVars>
      </dgm:prSet>
      <dgm:spPr/>
    </dgm:pt>
    <dgm:pt modelId="{5D0E4CC0-C710-4FDB-BF70-C0C4CAF768B7}" type="pres">
      <dgm:prSet presAssocID="{FA2E37CA-148B-4D77-8488-235BB690B553}" presName="hierChild2" presStyleCnt="0"/>
      <dgm:spPr/>
    </dgm:pt>
    <dgm:pt modelId="{2A46363F-1B0F-4D29-AD88-CBD492DE0F6E}" type="pres">
      <dgm:prSet presAssocID="{84DF6567-8EDE-49B9-94E5-7B9C0DB152AD}" presName="Name10" presStyleLbl="parChTrans1D2" presStyleIdx="0" presStyleCnt="1"/>
      <dgm:spPr/>
    </dgm:pt>
    <dgm:pt modelId="{A3CE48FE-81AC-470C-B1A8-C0DCD728D27D}" type="pres">
      <dgm:prSet presAssocID="{A082B72E-AE37-40AB-A22E-BB748D07AB33}" presName="hierRoot2" presStyleCnt="0"/>
      <dgm:spPr/>
    </dgm:pt>
    <dgm:pt modelId="{C5A4E36F-9897-4EE3-BA2C-0235F27A6B33}" type="pres">
      <dgm:prSet presAssocID="{A082B72E-AE37-40AB-A22E-BB748D07AB33}" presName="composite2" presStyleCnt="0"/>
      <dgm:spPr/>
    </dgm:pt>
    <dgm:pt modelId="{79CDFB5E-853D-464C-948C-33FFFE431E96}" type="pres">
      <dgm:prSet presAssocID="{A082B72E-AE37-40AB-A22E-BB748D07AB33}" presName="background2" presStyleLbl="node2" presStyleIdx="0" presStyleCnt="1"/>
      <dgm:spPr/>
    </dgm:pt>
    <dgm:pt modelId="{252742E7-F95D-4E19-935D-62119D0E174D}" type="pres">
      <dgm:prSet presAssocID="{A082B72E-AE37-40AB-A22E-BB748D07AB33}" presName="text2" presStyleLbl="fgAcc2" presStyleIdx="0" presStyleCnt="1">
        <dgm:presLayoutVars>
          <dgm:chPref val="3"/>
        </dgm:presLayoutVars>
      </dgm:prSet>
      <dgm:spPr/>
    </dgm:pt>
    <dgm:pt modelId="{50131C0A-A3CD-49AB-AEEC-66E532E85A28}" type="pres">
      <dgm:prSet presAssocID="{A082B72E-AE37-40AB-A22E-BB748D07AB33}" presName="hierChild3" presStyleCnt="0"/>
      <dgm:spPr/>
    </dgm:pt>
    <dgm:pt modelId="{4ED919FC-8D47-4469-8AB5-780DDBC68FCC}" type="pres">
      <dgm:prSet presAssocID="{48C59BC3-B242-4B99-8ABC-AD1C9E82AEDD}" presName="Name17" presStyleLbl="parChTrans1D3" presStyleIdx="0" presStyleCnt="5"/>
      <dgm:spPr/>
    </dgm:pt>
    <dgm:pt modelId="{F67A36DA-20C4-4BA2-999C-039391ACB5B7}" type="pres">
      <dgm:prSet presAssocID="{890C8FA8-7549-4261-B8F1-0B4C3EB39BFE}" presName="hierRoot3" presStyleCnt="0"/>
      <dgm:spPr/>
    </dgm:pt>
    <dgm:pt modelId="{501A53E8-6D74-499E-B8D9-40BAE86E8876}" type="pres">
      <dgm:prSet presAssocID="{890C8FA8-7549-4261-B8F1-0B4C3EB39BFE}" presName="composite3" presStyleCnt="0"/>
      <dgm:spPr/>
    </dgm:pt>
    <dgm:pt modelId="{CE54D2DB-E1D7-495E-BA6E-F69ADE35CBB7}" type="pres">
      <dgm:prSet presAssocID="{890C8FA8-7549-4261-B8F1-0B4C3EB39BFE}" presName="background3" presStyleLbl="node3" presStyleIdx="0" presStyleCnt="5"/>
      <dgm:spPr/>
    </dgm:pt>
    <dgm:pt modelId="{479B5F6E-9B7E-4C1D-8E11-2DB71D10BF69}" type="pres">
      <dgm:prSet presAssocID="{890C8FA8-7549-4261-B8F1-0B4C3EB39BFE}" presName="text3" presStyleLbl="fgAcc3" presStyleIdx="0" presStyleCnt="5">
        <dgm:presLayoutVars>
          <dgm:chPref val="3"/>
        </dgm:presLayoutVars>
      </dgm:prSet>
      <dgm:spPr/>
    </dgm:pt>
    <dgm:pt modelId="{6D0AD37E-D927-4236-A04B-F4F3BF147AA2}" type="pres">
      <dgm:prSet presAssocID="{890C8FA8-7549-4261-B8F1-0B4C3EB39BFE}" presName="hierChild4" presStyleCnt="0"/>
      <dgm:spPr/>
    </dgm:pt>
    <dgm:pt modelId="{2F7D6C28-0D49-45B9-82A7-464D67A4DCCB}" type="pres">
      <dgm:prSet presAssocID="{D5B52A8F-84A4-404E-863F-E7404112EBBC}" presName="Name17" presStyleLbl="parChTrans1D3" presStyleIdx="1" presStyleCnt="5"/>
      <dgm:spPr/>
    </dgm:pt>
    <dgm:pt modelId="{F3BB634D-5C00-44EB-A00B-942DC53ADC6C}" type="pres">
      <dgm:prSet presAssocID="{0188F899-FAA8-44A0-A222-F99A056A42B4}" presName="hierRoot3" presStyleCnt="0"/>
      <dgm:spPr/>
    </dgm:pt>
    <dgm:pt modelId="{399D83C1-8D7F-41DE-8E53-17FBDF0ED1D8}" type="pres">
      <dgm:prSet presAssocID="{0188F899-FAA8-44A0-A222-F99A056A42B4}" presName="composite3" presStyleCnt="0"/>
      <dgm:spPr/>
    </dgm:pt>
    <dgm:pt modelId="{1BC40CBE-2AE9-4768-9079-5E2188868B90}" type="pres">
      <dgm:prSet presAssocID="{0188F899-FAA8-44A0-A222-F99A056A42B4}" presName="background3" presStyleLbl="node3" presStyleIdx="1" presStyleCnt="5"/>
      <dgm:spPr/>
    </dgm:pt>
    <dgm:pt modelId="{25C1E573-6A3C-4C6A-BD47-6CEC1DEDC2D0}" type="pres">
      <dgm:prSet presAssocID="{0188F899-FAA8-44A0-A222-F99A056A42B4}" presName="text3" presStyleLbl="fgAcc3" presStyleIdx="1" presStyleCnt="5">
        <dgm:presLayoutVars>
          <dgm:chPref val="3"/>
        </dgm:presLayoutVars>
      </dgm:prSet>
      <dgm:spPr/>
    </dgm:pt>
    <dgm:pt modelId="{0405216F-F1DA-4595-ACAF-3BEEED8A24FD}" type="pres">
      <dgm:prSet presAssocID="{0188F899-FAA8-44A0-A222-F99A056A42B4}" presName="hierChild4" presStyleCnt="0"/>
      <dgm:spPr/>
    </dgm:pt>
    <dgm:pt modelId="{851A56C1-359B-44BD-99BA-F0280B9FABBF}" type="pres">
      <dgm:prSet presAssocID="{3979E556-B678-4AAE-A516-6CBEB9480236}" presName="Name17" presStyleLbl="parChTrans1D3" presStyleIdx="2" presStyleCnt="5"/>
      <dgm:spPr/>
    </dgm:pt>
    <dgm:pt modelId="{9CA1F5AC-1043-43D7-B2F1-EA07D0B7E274}" type="pres">
      <dgm:prSet presAssocID="{5A0EB73D-EE56-4D70-9FEE-CCD92B5C2F7C}" presName="hierRoot3" presStyleCnt="0"/>
      <dgm:spPr/>
    </dgm:pt>
    <dgm:pt modelId="{BCE6B4BE-0848-4494-B3DF-A7D3B927A8D2}" type="pres">
      <dgm:prSet presAssocID="{5A0EB73D-EE56-4D70-9FEE-CCD92B5C2F7C}" presName="composite3" presStyleCnt="0"/>
      <dgm:spPr/>
    </dgm:pt>
    <dgm:pt modelId="{D24C48D0-E903-4E75-97CD-FC9FD92D181A}" type="pres">
      <dgm:prSet presAssocID="{5A0EB73D-EE56-4D70-9FEE-CCD92B5C2F7C}" presName="background3" presStyleLbl="node3" presStyleIdx="2" presStyleCnt="5"/>
      <dgm:spPr/>
    </dgm:pt>
    <dgm:pt modelId="{607B082A-2B7F-4F84-9C37-1B9A475A36FC}" type="pres">
      <dgm:prSet presAssocID="{5A0EB73D-EE56-4D70-9FEE-CCD92B5C2F7C}" presName="text3" presStyleLbl="fgAcc3" presStyleIdx="2" presStyleCnt="5">
        <dgm:presLayoutVars>
          <dgm:chPref val="3"/>
        </dgm:presLayoutVars>
      </dgm:prSet>
      <dgm:spPr/>
    </dgm:pt>
    <dgm:pt modelId="{DB70C08C-F992-4032-8864-709380292576}" type="pres">
      <dgm:prSet presAssocID="{5A0EB73D-EE56-4D70-9FEE-CCD92B5C2F7C}" presName="hierChild4" presStyleCnt="0"/>
      <dgm:spPr/>
    </dgm:pt>
    <dgm:pt modelId="{31E2024C-AC04-43AC-9E7F-A5AE1CBCC203}" type="pres">
      <dgm:prSet presAssocID="{17CEFF5C-1D50-4051-852E-540B5A412A34}" presName="Name17" presStyleLbl="parChTrans1D3" presStyleIdx="3" presStyleCnt="5"/>
      <dgm:spPr/>
    </dgm:pt>
    <dgm:pt modelId="{DDB08AF8-8E97-4E38-8543-BBD3D5179D44}" type="pres">
      <dgm:prSet presAssocID="{90D21C7D-4DF3-4B38-AF38-DB0DBFE3703A}" presName="hierRoot3" presStyleCnt="0"/>
      <dgm:spPr/>
    </dgm:pt>
    <dgm:pt modelId="{C5229A36-A7BF-49B3-BAD4-FEB043D336D8}" type="pres">
      <dgm:prSet presAssocID="{90D21C7D-4DF3-4B38-AF38-DB0DBFE3703A}" presName="composite3" presStyleCnt="0"/>
      <dgm:spPr/>
    </dgm:pt>
    <dgm:pt modelId="{EA9928A7-96B9-4D24-BDBB-EF2B19A39CCE}" type="pres">
      <dgm:prSet presAssocID="{90D21C7D-4DF3-4B38-AF38-DB0DBFE3703A}" presName="background3" presStyleLbl="node3" presStyleIdx="3" presStyleCnt="5"/>
      <dgm:spPr/>
    </dgm:pt>
    <dgm:pt modelId="{075FB8B4-592A-44E4-A398-B324C98B6754}" type="pres">
      <dgm:prSet presAssocID="{90D21C7D-4DF3-4B38-AF38-DB0DBFE3703A}" presName="text3" presStyleLbl="fgAcc3" presStyleIdx="3" presStyleCnt="5">
        <dgm:presLayoutVars>
          <dgm:chPref val="3"/>
        </dgm:presLayoutVars>
      </dgm:prSet>
      <dgm:spPr/>
    </dgm:pt>
    <dgm:pt modelId="{D9E12E6D-2D70-4CC3-A520-47599BC5FD11}" type="pres">
      <dgm:prSet presAssocID="{90D21C7D-4DF3-4B38-AF38-DB0DBFE3703A}" presName="hierChild4" presStyleCnt="0"/>
      <dgm:spPr/>
    </dgm:pt>
    <dgm:pt modelId="{35F9CA9B-3CE0-4AC2-B7D5-1D1C09409AD2}" type="pres">
      <dgm:prSet presAssocID="{AF86F784-7955-430D-BF2E-960FAA699654}" presName="Name17" presStyleLbl="parChTrans1D3" presStyleIdx="4" presStyleCnt="5"/>
      <dgm:spPr/>
    </dgm:pt>
    <dgm:pt modelId="{38E334D8-C929-49F6-81BF-299384E1AAFB}" type="pres">
      <dgm:prSet presAssocID="{A210A75B-6D2E-4678-AFF2-69F1497B5AC5}" presName="hierRoot3" presStyleCnt="0"/>
      <dgm:spPr/>
    </dgm:pt>
    <dgm:pt modelId="{0DA95EE8-AF56-4C65-978D-D8CA307FCFAF}" type="pres">
      <dgm:prSet presAssocID="{A210A75B-6D2E-4678-AFF2-69F1497B5AC5}" presName="composite3" presStyleCnt="0"/>
      <dgm:spPr/>
    </dgm:pt>
    <dgm:pt modelId="{D104B126-C632-4ABF-97BB-3F130E83E3A5}" type="pres">
      <dgm:prSet presAssocID="{A210A75B-6D2E-4678-AFF2-69F1497B5AC5}" presName="background3" presStyleLbl="node3" presStyleIdx="4" presStyleCnt="5"/>
      <dgm:spPr/>
    </dgm:pt>
    <dgm:pt modelId="{A84DF421-D595-4814-B38B-A7BE44A5D6DD}" type="pres">
      <dgm:prSet presAssocID="{A210A75B-6D2E-4678-AFF2-69F1497B5AC5}" presName="text3" presStyleLbl="fgAcc3" presStyleIdx="4" presStyleCnt="5">
        <dgm:presLayoutVars>
          <dgm:chPref val="3"/>
        </dgm:presLayoutVars>
      </dgm:prSet>
      <dgm:spPr/>
    </dgm:pt>
    <dgm:pt modelId="{7ACCBA28-F135-4810-B65F-42FE19ED04D3}" type="pres">
      <dgm:prSet presAssocID="{A210A75B-6D2E-4678-AFF2-69F1497B5AC5}" presName="hierChild4" presStyleCnt="0"/>
      <dgm:spPr/>
    </dgm:pt>
  </dgm:ptLst>
  <dgm:cxnLst>
    <dgm:cxn modelId="{85A26B01-C3B8-4D3A-89C0-297A95C9C143}" type="presOf" srcId="{D5B52A8F-84A4-404E-863F-E7404112EBBC}" destId="{2F7D6C28-0D49-45B9-82A7-464D67A4DCCB}" srcOrd="0" destOrd="0" presId="urn:microsoft.com/office/officeart/2005/8/layout/hierarchy1"/>
    <dgm:cxn modelId="{CEF5AF01-383E-4EC1-9F74-D5C8E36BFD30}" type="presOf" srcId="{48C59BC3-B242-4B99-8ABC-AD1C9E82AEDD}" destId="{4ED919FC-8D47-4469-8AB5-780DDBC68FCC}" srcOrd="0" destOrd="0" presId="urn:microsoft.com/office/officeart/2005/8/layout/hierarchy1"/>
    <dgm:cxn modelId="{1238F605-E664-4D41-8725-88E505737145}" type="presOf" srcId="{2AD8CE60-8528-47A8-9BC5-F09250542E8B}" destId="{0ED14186-2367-4CD6-A213-8B93F29A5A79}" srcOrd="0" destOrd="0" presId="urn:microsoft.com/office/officeart/2005/8/layout/hierarchy1"/>
    <dgm:cxn modelId="{9440330B-E0E1-4D3D-A83E-73D1E69DE5B6}" type="presOf" srcId="{A210A75B-6D2E-4678-AFF2-69F1497B5AC5}" destId="{A84DF421-D595-4814-B38B-A7BE44A5D6DD}" srcOrd="0" destOrd="0" presId="urn:microsoft.com/office/officeart/2005/8/layout/hierarchy1"/>
    <dgm:cxn modelId="{8AC45A0B-3A01-4356-AFCA-885D558C2DB6}" srcId="{A082B72E-AE37-40AB-A22E-BB748D07AB33}" destId="{5A0EB73D-EE56-4D70-9FEE-CCD92B5C2F7C}" srcOrd="2" destOrd="0" parTransId="{3979E556-B678-4AAE-A516-6CBEB9480236}" sibTransId="{24CC2F98-5E1F-42DD-A3AE-F3396ABA71FA}"/>
    <dgm:cxn modelId="{A3B2D10F-72D6-43C2-ABB7-83E1FA24CD2C}" type="presOf" srcId="{84DF6567-8EDE-49B9-94E5-7B9C0DB152AD}" destId="{2A46363F-1B0F-4D29-AD88-CBD492DE0F6E}" srcOrd="0" destOrd="0" presId="urn:microsoft.com/office/officeart/2005/8/layout/hierarchy1"/>
    <dgm:cxn modelId="{922AAB30-20F7-4846-BBB8-FED8EB298830}" srcId="{A082B72E-AE37-40AB-A22E-BB748D07AB33}" destId="{90D21C7D-4DF3-4B38-AF38-DB0DBFE3703A}" srcOrd="3" destOrd="0" parTransId="{17CEFF5C-1D50-4051-852E-540B5A412A34}" sibTransId="{74BC9F6F-61A3-4DA1-92D5-65B4C34C47C8}"/>
    <dgm:cxn modelId="{81860432-605F-4C20-9F60-B2205F9AF48B}" type="presOf" srcId="{3979E556-B678-4AAE-A516-6CBEB9480236}" destId="{851A56C1-359B-44BD-99BA-F0280B9FABBF}" srcOrd="0" destOrd="0" presId="urn:microsoft.com/office/officeart/2005/8/layout/hierarchy1"/>
    <dgm:cxn modelId="{8E4DBB35-BE79-49B9-A27C-E83924C95242}" type="presOf" srcId="{AF86F784-7955-430D-BF2E-960FAA699654}" destId="{35F9CA9B-3CE0-4AC2-B7D5-1D1C09409AD2}" srcOrd="0" destOrd="0" presId="urn:microsoft.com/office/officeart/2005/8/layout/hierarchy1"/>
    <dgm:cxn modelId="{B8462F3F-8F9A-459B-AACA-7DB40EAE62CF}" type="presOf" srcId="{FA2E37CA-148B-4D77-8488-235BB690B553}" destId="{447D4551-DB55-45EC-9914-B32117A213F8}" srcOrd="0" destOrd="0" presId="urn:microsoft.com/office/officeart/2005/8/layout/hierarchy1"/>
    <dgm:cxn modelId="{F5C8A347-5C9E-4A96-AE5A-E340B2791834}" type="presOf" srcId="{890C8FA8-7549-4261-B8F1-0B4C3EB39BFE}" destId="{479B5F6E-9B7E-4C1D-8E11-2DB71D10BF69}" srcOrd="0" destOrd="0" presId="urn:microsoft.com/office/officeart/2005/8/layout/hierarchy1"/>
    <dgm:cxn modelId="{7F26668F-8848-4A2E-9B2A-538AB9EB1E54}" type="presOf" srcId="{A082B72E-AE37-40AB-A22E-BB748D07AB33}" destId="{252742E7-F95D-4E19-935D-62119D0E174D}" srcOrd="0" destOrd="0" presId="urn:microsoft.com/office/officeart/2005/8/layout/hierarchy1"/>
    <dgm:cxn modelId="{5BD66993-EFE4-4EBE-AC7F-8AB70CBF8F75}" type="presOf" srcId="{5A0EB73D-EE56-4D70-9FEE-CCD92B5C2F7C}" destId="{607B082A-2B7F-4F84-9C37-1B9A475A36FC}" srcOrd="0" destOrd="0" presId="urn:microsoft.com/office/officeart/2005/8/layout/hierarchy1"/>
    <dgm:cxn modelId="{584AFB9C-9C7E-4416-BEB9-523F9E30A7DD}" srcId="{A082B72E-AE37-40AB-A22E-BB748D07AB33}" destId="{0188F899-FAA8-44A0-A222-F99A056A42B4}" srcOrd="1" destOrd="0" parTransId="{D5B52A8F-84A4-404E-863F-E7404112EBBC}" sibTransId="{815443E9-8EEF-41C4-8D42-7E7B6BA6AC7C}"/>
    <dgm:cxn modelId="{69C6FAA3-3D1A-4859-B2EF-6DD1D4242267}" srcId="{A082B72E-AE37-40AB-A22E-BB748D07AB33}" destId="{890C8FA8-7549-4261-B8F1-0B4C3EB39BFE}" srcOrd="0" destOrd="0" parTransId="{48C59BC3-B242-4B99-8ABC-AD1C9E82AEDD}" sibTransId="{74595BBF-E88C-4245-B354-A71EC5BEBCB0}"/>
    <dgm:cxn modelId="{B4C8C4B8-A3BF-4A3B-8519-79C4393B10E8}" type="presOf" srcId="{17CEFF5C-1D50-4051-852E-540B5A412A34}" destId="{31E2024C-AC04-43AC-9E7F-A5AE1CBCC203}" srcOrd="0" destOrd="0" presId="urn:microsoft.com/office/officeart/2005/8/layout/hierarchy1"/>
    <dgm:cxn modelId="{A658A0B9-D1FF-4D7A-BC02-B341D34B103B}" type="presOf" srcId="{0188F899-FAA8-44A0-A222-F99A056A42B4}" destId="{25C1E573-6A3C-4C6A-BD47-6CEC1DEDC2D0}" srcOrd="0" destOrd="0" presId="urn:microsoft.com/office/officeart/2005/8/layout/hierarchy1"/>
    <dgm:cxn modelId="{EC689DCB-9CBE-415E-87FC-0294AD908B29}" srcId="{A082B72E-AE37-40AB-A22E-BB748D07AB33}" destId="{A210A75B-6D2E-4678-AFF2-69F1497B5AC5}" srcOrd="4" destOrd="0" parTransId="{AF86F784-7955-430D-BF2E-960FAA699654}" sibTransId="{8743474B-25B3-4AC9-9593-966A9F106F8E}"/>
    <dgm:cxn modelId="{FB1314E4-10FE-440B-9705-B7458CD8A289}" srcId="{FA2E37CA-148B-4D77-8488-235BB690B553}" destId="{A082B72E-AE37-40AB-A22E-BB748D07AB33}" srcOrd="0" destOrd="0" parTransId="{84DF6567-8EDE-49B9-94E5-7B9C0DB152AD}" sibTransId="{2255E75B-8673-4262-945C-8F04CAC1799F}"/>
    <dgm:cxn modelId="{5010BEEF-5500-446D-9DDB-E890F9916924}" type="presOf" srcId="{90D21C7D-4DF3-4B38-AF38-DB0DBFE3703A}" destId="{075FB8B4-592A-44E4-A398-B324C98B6754}" srcOrd="0" destOrd="0" presId="urn:microsoft.com/office/officeart/2005/8/layout/hierarchy1"/>
    <dgm:cxn modelId="{64EEBDF2-D818-41E9-964F-949F61563D40}" srcId="{2AD8CE60-8528-47A8-9BC5-F09250542E8B}" destId="{FA2E37CA-148B-4D77-8488-235BB690B553}" srcOrd="0" destOrd="0" parTransId="{A4935503-A94B-4BCB-8381-03C9D315D21F}" sibTransId="{4499A2DF-4462-48DF-97A7-42D5DDC5237F}"/>
    <dgm:cxn modelId="{15A537A7-8A6A-4A4D-915E-759CA86029F3}" type="presParOf" srcId="{0ED14186-2367-4CD6-A213-8B93F29A5A79}" destId="{DB3BBA0D-002B-420F-B094-4CC43ADAA631}" srcOrd="0" destOrd="0" presId="urn:microsoft.com/office/officeart/2005/8/layout/hierarchy1"/>
    <dgm:cxn modelId="{C0DA4A37-50E6-467B-967A-E4A7A3CE9842}" type="presParOf" srcId="{DB3BBA0D-002B-420F-B094-4CC43ADAA631}" destId="{FD08985C-79EE-424F-B13F-FF167ABFF595}" srcOrd="0" destOrd="0" presId="urn:microsoft.com/office/officeart/2005/8/layout/hierarchy1"/>
    <dgm:cxn modelId="{63E99EFA-33D5-41F5-91C7-6037896F193C}" type="presParOf" srcId="{FD08985C-79EE-424F-B13F-FF167ABFF595}" destId="{08241237-BEEF-4CAE-942F-F7E5629EED36}" srcOrd="0" destOrd="0" presId="urn:microsoft.com/office/officeart/2005/8/layout/hierarchy1"/>
    <dgm:cxn modelId="{C3EFAE7F-4310-48AC-8B6F-5370A3D99175}" type="presParOf" srcId="{FD08985C-79EE-424F-B13F-FF167ABFF595}" destId="{447D4551-DB55-45EC-9914-B32117A213F8}" srcOrd="1" destOrd="0" presId="urn:microsoft.com/office/officeart/2005/8/layout/hierarchy1"/>
    <dgm:cxn modelId="{B39E0FF7-8E98-4E10-B928-D90C630D09AB}" type="presParOf" srcId="{DB3BBA0D-002B-420F-B094-4CC43ADAA631}" destId="{5D0E4CC0-C710-4FDB-BF70-C0C4CAF768B7}" srcOrd="1" destOrd="0" presId="urn:microsoft.com/office/officeart/2005/8/layout/hierarchy1"/>
    <dgm:cxn modelId="{F6C06102-2289-47D0-89E6-9A0C87E8DB0A}" type="presParOf" srcId="{5D0E4CC0-C710-4FDB-BF70-C0C4CAF768B7}" destId="{2A46363F-1B0F-4D29-AD88-CBD492DE0F6E}" srcOrd="0" destOrd="0" presId="urn:microsoft.com/office/officeart/2005/8/layout/hierarchy1"/>
    <dgm:cxn modelId="{AE480E7F-0D03-4D04-86FA-60E6FAC18F8E}" type="presParOf" srcId="{5D0E4CC0-C710-4FDB-BF70-C0C4CAF768B7}" destId="{A3CE48FE-81AC-470C-B1A8-C0DCD728D27D}" srcOrd="1" destOrd="0" presId="urn:microsoft.com/office/officeart/2005/8/layout/hierarchy1"/>
    <dgm:cxn modelId="{4B36F63A-C967-4B03-8320-A82CE318995E}" type="presParOf" srcId="{A3CE48FE-81AC-470C-B1A8-C0DCD728D27D}" destId="{C5A4E36F-9897-4EE3-BA2C-0235F27A6B33}" srcOrd="0" destOrd="0" presId="urn:microsoft.com/office/officeart/2005/8/layout/hierarchy1"/>
    <dgm:cxn modelId="{830DA977-0330-4F87-9276-6A5BFCCA52C8}" type="presParOf" srcId="{C5A4E36F-9897-4EE3-BA2C-0235F27A6B33}" destId="{79CDFB5E-853D-464C-948C-33FFFE431E96}" srcOrd="0" destOrd="0" presId="urn:microsoft.com/office/officeart/2005/8/layout/hierarchy1"/>
    <dgm:cxn modelId="{834E4562-8045-40A4-9964-0FC6DDD96F2D}" type="presParOf" srcId="{C5A4E36F-9897-4EE3-BA2C-0235F27A6B33}" destId="{252742E7-F95D-4E19-935D-62119D0E174D}" srcOrd="1" destOrd="0" presId="urn:microsoft.com/office/officeart/2005/8/layout/hierarchy1"/>
    <dgm:cxn modelId="{D8964EF0-1885-4B55-923F-E13D60FBD169}" type="presParOf" srcId="{A3CE48FE-81AC-470C-B1A8-C0DCD728D27D}" destId="{50131C0A-A3CD-49AB-AEEC-66E532E85A28}" srcOrd="1" destOrd="0" presId="urn:microsoft.com/office/officeart/2005/8/layout/hierarchy1"/>
    <dgm:cxn modelId="{3201AAE9-DA51-4E3F-ABFF-A1CDAD77B6F2}" type="presParOf" srcId="{50131C0A-A3CD-49AB-AEEC-66E532E85A28}" destId="{4ED919FC-8D47-4469-8AB5-780DDBC68FCC}" srcOrd="0" destOrd="0" presId="urn:microsoft.com/office/officeart/2005/8/layout/hierarchy1"/>
    <dgm:cxn modelId="{4C77CDFD-B8FF-4EA2-848D-225FE1DAECC0}" type="presParOf" srcId="{50131C0A-A3CD-49AB-AEEC-66E532E85A28}" destId="{F67A36DA-20C4-4BA2-999C-039391ACB5B7}" srcOrd="1" destOrd="0" presId="urn:microsoft.com/office/officeart/2005/8/layout/hierarchy1"/>
    <dgm:cxn modelId="{9380D493-E861-4D44-9F1F-571A2A57729F}" type="presParOf" srcId="{F67A36DA-20C4-4BA2-999C-039391ACB5B7}" destId="{501A53E8-6D74-499E-B8D9-40BAE86E8876}" srcOrd="0" destOrd="0" presId="urn:microsoft.com/office/officeart/2005/8/layout/hierarchy1"/>
    <dgm:cxn modelId="{AC9F86D5-3851-4777-A59D-6D291298C450}" type="presParOf" srcId="{501A53E8-6D74-499E-B8D9-40BAE86E8876}" destId="{CE54D2DB-E1D7-495E-BA6E-F69ADE35CBB7}" srcOrd="0" destOrd="0" presId="urn:microsoft.com/office/officeart/2005/8/layout/hierarchy1"/>
    <dgm:cxn modelId="{1997303B-F3E9-4F07-814A-6123E2B13B42}" type="presParOf" srcId="{501A53E8-6D74-499E-B8D9-40BAE86E8876}" destId="{479B5F6E-9B7E-4C1D-8E11-2DB71D10BF69}" srcOrd="1" destOrd="0" presId="urn:microsoft.com/office/officeart/2005/8/layout/hierarchy1"/>
    <dgm:cxn modelId="{41DFF192-ED16-4A13-9BE9-3D6EC037FAF2}" type="presParOf" srcId="{F67A36DA-20C4-4BA2-999C-039391ACB5B7}" destId="{6D0AD37E-D927-4236-A04B-F4F3BF147AA2}" srcOrd="1" destOrd="0" presId="urn:microsoft.com/office/officeart/2005/8/layout/hierarchy1"/>
    <dgm:cxn modelId="{8F1DE2B9-1083-41D6-B746-BC2D226A6AA2}" type="presParOf" srcId="{50131C0A-A3CD-49AB-AEEC-66E532E85A28}" destId="{2F7D6C28-0D49-45B9-82A7-464D67A4DCCB}" srcOrd="2" destOrd="0" presId="urn:microsoft.com/office/officeart/2005/8/layout/hierarchy1"/>
    <dgm:cxn modelId="{44F24777-C635-4899-B987-E4938F19A1B2}" type="presParOf" srcId="{50131C0A-A3CD-49AB-AEEC-66E532E85A28}" destId="{F3BB634D-5C00-44EB-A00B-942DC53ADC6C}" srcOrd="3" destOrd="0" presId="urn:microsoft.com/office/officeart/2005/8/layout/hierarchy1"/>
    <dgm:cxn modelId="{FA348B0C-80C6-42FC-9CE4-0F4399C21B24}" type="presParOf" srcId="{F3BB634D-5C00-44EB-A00B-942DC53ADC6C}" destId="{399D83C1-8D7F-41DE-8E53-17FBDF0ED1D8}" srcOrd="0" destOrd="0" presId="urn:microsoft.com/office/officeart/2005/8/layout/hierarchy1"/>
    <dgm:cxn modelId="{392077AC-F8A8-4496-8B14-726C90B642EB}" type="presParOf" srcId="{399D83C1-8D7F-41DE-8E53-17FBDF0ED1D8}" destId="{1BC40CBE-2AE9-4768-9079-5E2188868B90}" srcOrd="0" destOrd="0" presId="urn:microsoft.com/office/officeart/2005/8/layout/hierarchy1"/>
    <dgm:cxn modelId="{42F78309-6C9C-421A-8E49-FE0546F7250F}" type="presParOf" srcId="{399D83C1-8D7F-41DE-8E53-17FBDF0ED1D8}" destId="{25C1E573-6A3C-4C6A-BD47-6CEC1DEDC2D0}" srcOrd="1" destOrd="0" presId="urn:microsoft.com/office/officeart/2005/8/layout/hierarchy1"/>
    <dgm:cxn modelId="{F871056E-74CF-4477-909B-A12E483A08C2}" type="presParOf" srcId="{F3BB634D-5C00-44EB-A00B-942DC53ADC6C}" destId="{0405216F-F1DA-4595-ACAF-3BEEED8A24FD}" srcOrd="1" destOrd="0" presId="urn:microsoft.com/office/officeart/2005/8/layout/hierarchy1"/>
    <dgm:cxn modelId="{FA194E90-C86B-41C4-86C7-B253A0E608E7}" type="presParOf" srcId="{50131C0A-A3CD-49AB-AEEC-66E532E85A28}" destId="{851A56C1-359B-44BD-99BA-F0280B9FABBF}" srcOrd="4" destOrd="0" presId="urn:microsoft.com/office/officeart/2005/8/layout/hierarchy1"/>
    <dgm:cxn modelId="{5156DA41-1AD2-4E3B-94BB-625FE3EA6743}" type="presParOf" srcId="{50131C0A-A3CD-49AB-AEEC-66E532E85A28}" destId="{9CA1F5AC-1043-43D7-B2F1-EA07D0B7E274}" srcOrd="5" destOrd="0" presId="urn:microsoft.com/office/officeart/2005/8/layout/hierarchy1"/>
    <dgm:cxn modelId="{FA659BC6-720A-4F6C-AF04-91A588E9EE3F}" type="presParOf" srcId="{9CA1F5AC-1043-43D7-B2F1-EA07D0B7E274}" destId="{BCE6B4BE-0848-4494-B3DF-A7D3B927A8D2}" srcOrd="0" destOrd="0" presId="urn:microsoft.com/office/officeart/2005/8/layout/hierarchy1"/>
    <dgm:cxn modelId="{B4BDE77C-B907-41FD-A7A4-9FB59E61AE25}" type="presParOf" srcId="{BCE6B4BE-0848-4494-B3DF-A7D3B927A8D2}" destId="{D24C48D0-E903-4E75-97CD-FC9FD92D181A}" srcOrd="0" destOrd="0" presId="urn:microsoft.com/office/officeart/2005/8/layout/hierarchy1"/>
    <dgm:cxn modelId="{D4713480-03DA-4400-A95C-A588F787E37D}" type="presParOf" srcId="{BCE6B4BE-0848-4494-B3DF-A7D3B927A8D2}" destId="{607B082A-2B7F-4F84-9C37-1B9A475A36FC}" srcOrd="1" destOrd="0" presId="urn:microsoft.com/office/officeart/2005/8/layout/hierarchy1"/>
    <dgm:cxn modelId="{7619317E-150A-43DA-9B5E-17B4D4349975}" type="presParOf" srcId="{9CA1F5AC-1043-43D7-B2F1-EA07D0B7E274}" destId="{DB70C08C-F992-4032-8864-709380292576}" srcOrd="1" destOrd="0" presId="urn:microsoft.com/office/officeart/2005/8/layout/hierarchy1"/>
    <dgm:cxn modelId="{B4B514B7-3F21-425F-92B6-DE84AC9B0DFA}" type="presParOf" srcId="{50131C0A-A3CD-49AB-AEEC-66E532E85A28}" destId="{31E2024C-AC04-43AC-9E7F-A5AE1CBCC203}" srcOrd="6" destOrd="0" presId="urn:microsoft.com/office/officeart/2005/8/layout/hierarchy1"/>
    <dgm:cxn modelId="{673A0489-87E0-4EB5-B872-D575B0D92312}" type="presParOf" srcId="{50131C0A-A3CD-49AB-AEEC-66E532E85A28}" destId="{DDB08AF8-8E97-4E38-8543-BBD3D5179D44}" srcOrd="7" destOrd="0" presId="urn:microsoft.com/office/officeart/2005/8/layout/hierarchy1"/>
    <dgm:cxn modelId="{E149B986-69EF-4E86-AD9A-67284BA5B1F0}" type="presParOf" srcId="{DDB08AF8-8E97-4E38-8543-BBD3D5179D44}" destId="{C5229A36-A7BF-49B3-BAD4-FEB043D336D8}" srcOrd="0" destOrd="0" presId="urn:microsoft.com/office/officeart/2005/8/layout/hierarchy1"/>
    <dgm:cxn modelId="{8D81A01C-C58D-497B-B2D1-FE850573D0FC}" type="presParOf" srcId="{C5229A36-A7BF-49B3-BAD4-FEB043D336D8}" destId="{EA9928A7-96B9-4D24-BDBB-EF2B19A39CCE}" srcOrd="0" destOrd="0" presId="urn:microsoft.com/office/officeart/2005/8/layout/hierarchy1"/>
    <dgm:cxn modelId="{D1323781-D884-4BB8-8B1A-BD3FDB651915}" type="presParOf" srcId="{C5229A36-A7BF-49B3-BAD4-FEB043D336D8}" destId="{075FB8B4-592A-44E4-A398-B324C98B6754}" srcOrd="1" destOrd="0" presId="urn:microsoft.com/office/officeart/2005/8/layout/hierarchy1"/>
    <dgm:cxn modelId="{4E9A2D9B-2011-46AF-A7A9-6EBBC561F934}" type="presParOf" srcId="{DDB08AF8-8E97-4E38-8543-BBD3D5179D44}" destId="{D9E12E6D-2D70-4CC3-A520-47599BC5FD11}" srcOrd="1" destOrd="0" presId="urn:microsoft.com/office/officeart/2005/8/layout/hierarchy1"/>
    <dgm:cxn modelId="{113B424C-4473-4D9D-BE61-228A6F3BA215}" type="presParOf" srcId="{50131C0A-A3CD-49AB-AEEC-66E532E85A28}" destId="{35F9CA9B-3CE0-4AC2-B7D5-1D1C09409AD2}" srcOrd="8" destOrd="0" presId="urn:microsoft.com/office/officeart/2005/8/layout/hierarchy1"/>
    <dgm:cxn modelId="{D1A4E0BD-B8FE-46A2-9B1B-477A2C110CD2}" type="presParOf" srcId="{50131C0A-A3CD-49AB-AEEC-66E532E85A28}" destId="{38E334D8-C929-49F6-81BF-299384E1AAFB}" srcOrd="9" destOrd="0" presId="urn:microsoft.com/office/officeart/2005/8/layout/hierarchy1"/>
    <dgm:cxn modelId="{3B1D0554-2197-4FEA-8A92-E2E26775AB58}" type="presParOf" srcId="{38E334D8-C929-49F6-81BF-299384E1AAFB}" destId="{0DA95EE8-AF56-4C65-978D-D8CA307FCFAF}" srcOrd="0" destOrd="0" presId="urn:microsoft.com/office/officeart/2005/8/layout/hierarchy1"/>
    <dgm:cxn modelId="{903A9CC6-0A4B-4D7D-BD9B-5A78C7EABFA0}" type="presParOf" srcId="{0DA95EE8-AF56-4C65-978D-D8CA307FCFAF}" destId="{D104B126-C632-4ABF-97BB-3F130E83E3A5}" srcOrd="0" destOrd="0" presId="urn:microsoft.com/office/officeart/2005/8/layout/hierarchy1"/>
    <dgm:cxn modelId="{A1726866-CFB2-4A7E-A558-42491C780A91}" type="presParOf" srcId="{0DA95EE8-AF56-4C65-978D-D8CA307FCFAF}" destId="{A84DF421-D595-4814-B38B-A7BE44A5D6DD}" srcOrd="1" destOrd="0" presId="urn:microsoft.com/office/officeart/2005/8/layout/hierarchy1"/>
    <dgm:cxn modelId="{EE9785D5-E64F-4171-A219-D1170DC5EB0F}" type="presParOf" srcId="{38E334D8-C929-49F6-81BF-299384E1AAFB}" destId="{7ACCBA28-F135-4810-B65F-42FE19ED04D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AD8CE60-8528-47A8-9BC5-F09250542E8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A082B72E-AE37-40AB-A22E-BB748D07AB33}">
      <dgm:prSet phldrT="[טקסט]"/>
      <dgm:spPr/>
      <dgm:t>
        <a:bodyPr/>
        <a:lstStyle/>
        <a:p>
          <a:pPr rtl="1"/>
          <a:r>
            <a:rPr lang="he-IL" dirty="0"/>
            <a:t>ניהול</a:t>
          </a:r>
        </a:p>
      </dgm:t>
    </dgm:pt>
    <dgm:pt modelId="{84DF6567-8EDE-49B9-94E5-7B9C0DB152AD}" type="parTrans" cxnId="{FB1314E4-10FE-440B-9705-B7458CD8A289}">
      <dgm:prSet/>
      <dgm:spPr/>
      <dgm:t>
        <a:bodyPr/>
        <a:lstStyle/>
        <a:p>
          <a:pPr rtl="1"/>
          <a:endParaRPr lang="he-IL"/>
        </a:p>
      </dgm:t>
    </dgm:pt>
    <dgm:pt modelId="{2255E75B-8673-4262-945C-8F04CAC1799F}" type="sibTrans" cxnId="{FB1314E4-10FE-440B-9705-B7458CD8A289}">
      <dgm:prSet/>
      <dgm:spPr/>
      <dgm:t>
        <a:bodyPr/>
        <a:lstStyle/>
        <a:p>
          <a:pPr rtl="1"/>
          <a:endParaRPr lang="he-IL"/>
        </a:p>
      </dgm:t>
    </dgm:pt>
    <dgm:pt modelId="{5A0EB73D-EE56-4D70-9FEE-CCD92B5C2F7C}">
      <dgm:prSet phldrT="[טקסט]"/>
      <dgm:spPr/>
      <dgm:t>
        <a:bodyPr/>
        <a:lstStyle/>
        <a:p>
          <a:pPr rtl="1"/>
          <a:r>
            <a:rPr lang="he-IL" dirty="0"/>
            <a:t>תפעול</a:t>
          </a:r>
        </a:p>
      </dgm:t>
    </dgm:pt>
    <dgm:pt modelId="{3979E556-B678-4AAE-A516-6CBEB9480236}" type="parTrans" cxnId="{8AC45A0B-3A01-4356-AFCA-885D558C2DB6}">
      <dgm:prSet/>
      <dgm:spPr/>
      <dgm:t>
        <a:bodyPr/>
        <a:lstStyle/>
        <a:p>
          <a:pPr rtl="1"/>
          <a:endParaRPr lang="he-IL"/>
        </a:p>
      </dgm:t>
    </dgm:pt>
    <dgm:pt modelId="{24CC2F98-5E1F-42DD-A3AE-F3396ABA71FA}" type="sibTrans" cxnId="{8AC45A0B-3A01-4356-AFCA-885D558C2DB6}">
      <dgm:prSet/>
      <dgm:spPr/>
      <dgm:t>
        <a:bodyPr/>
        <a:lstStyle/>
        <a:p>
          <a:pPr rtl="1"/>
          <a:endParaRPr lang="he-IL"/>
        </a:p>
      </dgm:t>
    </dgm:pt>
    <dgm:pt modelId="{A210A75B-6D2E-4678-AFF2-69F1497B5AC5}">
      <dgm:prSet phldrT="[טקסט]"/>
      <dgm:spPr/>
      <dgm:t>
        <a:bodyPr/>
        <a:lstStyle/>
        <a:p>
          <a:pPr rtl="1"/>
          <a:r>
            <a:rPr lang="he-IL" dirty="0"/>
            <a:t>פיתוח המוצר (המומחים)</a:t>
          </a:r>
        </a:p>
      </dgm:t>
    </dgm:pt>
    <dgm:pt modelId="{AF86F784-7955-430D-BF2E-960FAA699654}" type="parTrans" cxnId="{EC689DCB-9CBE-415E-87FC-0294AD908B29}">
      <dgm:prSet/>
      <dgm:spPr/>
      <dgm:t>
        <a:bodyPr/>
        <a:lstStyle/>
        <a:p>
          <a:pPr rtl="1"/>
          <a:endParaRPr lang="he-IL"/>
        </a:p>
      </dgm:t>
    </dgm:pt>
    <dgm:pt modelId="{8743474B-25B3-4AC9-9593-966A9F106F8E}" type="sibTrans" cxnId="{EC689DCB-9CBE-415E-87FC-0294AD908B29}">
      <dgm:prSet/>
      <dgm:spPr/>
      <dgm:t>
        <a:bodyPr/>
        <a:lstStyle/>
        <a:p>
          <a:pPr rtl="1"/>
          <a:endParaRPr lang="he-IL"/>
        </a:p>
      </dgm:t>
    </dgm:pt>
    <dgm:pt modelId="{90D21C7D-4DF3-4B38-AF38-DB0DBFE3703A}">
      <dgm:prSet/>
      <dgm:spPr/>
      <dgm:t>
        <a:bodyPr/>
        <a:lstStyle/>
        <a:p>
          <a:pPr rtl="1"/>
          <a:r>
            <a:rPr lang="he-IL" dirty="0"/>
            <a:t>שיווק ומכירות</a:t>
          </a:r>
        </a:p>
      </dgm:t>
    </dgm:pt>
    <dgm:pt modelId="{17CEFF5C-1D50-4051-852E-540B5A412A34}" type="parTrans" cxnId="{922AAB30-20F7-4846-BBB8-FED8EB298830}">
      <dgm:prSet/>
      <dgm:spPr/>
      <dgm:t>
        <a:bodyPr/>
        <a:lstStyle/>
        <a:p>
          <a:pPr rtl="1"/>
          <a:endParaRPr lang="he-IL"/>
        </a:p>
      </dgm:t>
    </dgm:pt>
    <dgm:pt modelId="{74BC9F6F-61A3-4DA1-92D5-65B4C34C47C8}" type="sibTrans" cxnId="{922AAB30-20F7-4846-BBB8-FED8EB298830}">
      <dgm:prSet/>
      <dgm:spPr/>
      <dgm:t>
        <a:bodyPr/>
        <a:lstStyle/>
        <a:p>
          <a:pPr rtl="1"/>
          <a:endParaRPr lang="he-IL"/>
        </a:p>
      </dgm:t>
    </dgm:pt>
    <dgm:pt modelId="{0188F899-FAA8-44A0-A222-F99A056A42B4}">
      <dgm:prSet/>
      <dgm:spPr/>
      <dgm:t>
        <a:bodyPr/>
        <a:lstStyle/>
        <a:p>
          <a:pPr rtl="1"/>
          <a:r>
            <a:rPr lang="he-IL" dirty="0"/>
            <a:t>כספים</a:t>
          </a:r>
        </a:p>
      </dgm:t>
    </dgm:pt>
    <dgm:pt modelId="{D5B52A8F-84A4-404E-863F-E7404112EBBC}" type="parTrans" cxnId="{584AFB9C-9C7E-4416-BEB9-523F9E30A7DD}">
      <dgm:prSet/>
      <dgm:spPr/>
      <dgm:t>
        <a:bodyPr/>
        <a:lstStyle/>
        <a:p>
          <a:pPr rtl="1"/>
          <a:endParaRPr lang="he-IL"/>
        </a:p>
      </dgm:t>
    </dgm:pt>
    <dgm:pt modelId="{815443E9-8EEF-41C4-8D42-7E7B6BA6AC7C}" type="sibTrans" cxnId="{584AFB9C-9C7E-4416-BEB9-523F9E30A7DD}">
      <dgm:prSet/>
      <dgm:spPr/>
      <dgm:t>
        <a:bodyPr/>
        <a:lstStyle/>
        <a:p>
          <a:pPr rtl="1"/>
          <a:endParaRPr lang="he-IL"/>
        </a:p>
      </dgm:t>
    </dgm:pt>
    <dgm:pt modelId="{890C8FA8-7549-4261-B8F1-0B4C3EB39BFE}">
      <dgm:prSet/>
      <dgm:spPr/>
      <dgm:t>
        <a:bodyPr/>
        <a:lstStyle/>
        <a:p>
          <a:pPr rtl="1"/>
          <a:r>
            <a:rPr lang="he-IL" dirty="0"/>
            <a:t>פיתוח </a:t>
          </a:r>
          <a:r>
            <a:rPr lang="he-IL" dirty="0" err="1"/>
            <a:t>עיסקי</a:t>
          </a:r>
          <a:r>
            <a:rPr lang="he-IL" dirty="0"/>
            <a:t> ואסטרטגיה</a:t>
          </a:r>
        </a:p>
      </dgm:t>
    </dgm:pt>
    <dgm:pt modelId="{48C59BC3-B242-4B99-8ABC-AD1C9E82AEDD}" type="parTrans" cxnId="{69C6FAA3-3D1A-4859-B2EF-6DD1D4242267}">
      <dgm:prSet/>
      <dgm:spPr/>
      <dgm:t>
        <a:bodyPr/>
        <a:lstStyle/>
        <a:p>
          <a:pPr rtl="1"/>
          <a:endParaRPr lang="he-IL"/>
        </a:p>
      </dgm:t>
    </dgm:pt>
    <dgm:pt modelId="{74595BBF-E88C-4245-B354-A71EC5BEBCB0}" type="sibTrans" cxnId="{69C6FAA3-3D1A-4859-B2EF-6DD1D4242267}">
      <dgm:prSet/>
      <dgm:spPr/>
      <dgm:t>
        <a:bodyPr/>
        <a:lstStyle/>
        <a:p>
          <a:pPr rtl="1"/>
          <a:endParaRPr lang="he-IL"/>
        </a:p>
      </dgm:t>
    </dgm:pt>
    <dgm:pt modelId="{FA2E37CA-148B-4D77-8488-235BB690B553}">
      <dgm:prSet/>
      <dgm:spPr/>
      <dgm:t>
        <a:bodyPr/>
        <a:lstStyle/>
        <a:p>
          <a:pPr rtl="1"/>
          <a:r>
            <a:rPr lang="he-IL" dirty="0"/>
            <a:t>בעלים (דירקטוריון)</a:t>
          </a:r>
        </a:p>
      </dgm:t>
    </dgm:pt>
    <dgm:pt modelId="{A4935503-A94B-4BCB-8381-03C9D315D21F}" type="parTrans" cxnId="{64EEBDF2-D818-41E9-964F-949F61563D40}">
      <dgm:prSet/>
      <dgm:spPr/>
      <dgm:t>
        <a:bodyPr/>
        <a:lstStyle/>
        <a:p>
          <a:pPr rtl="1"/>
          <a:endParaRPr lang="he-IL"/>
        </a:p>
      </dgm:t>
    </dgm:pt>
    <dgm:pt modelId="{4499A2DF-4462-48DF-97A7-42D5DDC5237F}" type="sibTrans" cxnId="{64EEBDF2-D818-41E9-964F-949F61563D40}">
      <dgm:prSet/>
      <dgm:spPr/>
      <dgm:t>
        <a:bodyPr/>
        <a:lstStyle/>
        <a:p>
          <a:pPr rtl="1"/>
          <a:endParaRPr lang="he-IL"/>
        </a:p>
      </dgm:t>
    </dgm:pt>
    <dgm:pt modelId="{0ED14186-2367-4CD6-A213-8B93F29A5A79}" type="pres">
      <dgm:prSet presAssocID="{2AD8CE60-8528-47A8-9BC5-F09250542E8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B3BBA0D-002B-420F-B094-4CC43ADAA631}" type="pres">
      <dgm:prSet presAssocID="{FA2E37CA-148B-4D77-8488-235BB690B553}" presName="hierRoot1" presStyleCnt="0"/>
      <dgm:spPr/>
    </dgm:pt>
    <dgm:pt modelId="{FD08985C-79EE-424F-B13F-FF167ABFF595}" type="pres">
      <dgm:prSet presAssocID="{FA2E37CA-148B-4D77-8488-235BB690B553}" presName="composite" presStyleCnt="0"/>
      <dgm:spPr/>
    </dgm:pt>
    <dgm:pt modelId="{08241237-BEEF-4CAE-942F-F7E5629EED36}" type="pres">
      <dgm:prSet presAssocID="{FA2E37CA-148B-4D77-8488-235BB690B553}" presName="background" presStyleLbl="node0" presStyleIdx="0" presStyleCnt="1"/>
      <dgm:spPr/>
    </dgm:pt>
    <dgm:pt modelId="{447D4551-DB55-45EC-9914-B32117A213F8}" type="pres">
      <dgm:prSet presAssocID="{FA2E37CA-148B-4D77-8488-235BB690B553}" presName="text" presStyleLbl="fgAcc0" presStyleIdx="0" presStyleCnt="1" custLinFactX="-100000" custLinFactNeighborX="-133722" custLinFactNeighborY="2664">
        <dgm:presLayoutVars>
          <dgm:chPref val="3"/>
        </dgm:presLayoutVars>
      </dgm:prSet>
      <dgm:spPr/>
    </dgm:pt>
    <dgm:pt modelId="{5D0E4CC0-C710-4FDB-BF70-C0C4CAF768B7}" type="pres">
      <dgm:prSet presAssocID="{FA2E37CA-148B-4D77-8488-235BB690B553}" presName="hierChild2" presStyleCnt="0"/>
      <dgm:spPr/>
    </dgm:pt>
    <dgm:pt modelId="{2A46363F-1B0F-4D29-AD88-CBD492DE0F6E}" type="pres">
      <dgm:prSet presAssocID="{84DF6567-8EDE-49B9-94E5-7B9C0DB152AD}" presName="Name10" presStyleLbl="parChTrans1D2" presStyleIdx="0" presStyleCnt="1"/>
      <dgm:spPr/>
    </dgm:pt>
    <dgm:pt modelId="{A3CE48FE-81AC-470C-B1A8-C0DCD728D27D}" type="pres">
      <dgm:prSet presAssocID="{A082B72E-AE37-40AB-A22E-BB748D07AB33}" presName="hierRoot2" presStyleCnt="0"/>
      <dgm:spPr/>
    </dgm:pt>
    <dgm:pt modelId="{C5A4E36F-9897-4EE3-BA2C-0235F27A6B33}" type="pres">
      <dgm:prSet presAssocID="{A082B72E-AE37-40AB-A22E-BB748D07AB33}" presName="composite2" presStyleCnt="0"/>
      <dgm:spPr/>
    </dgm:pt>
    <dgm:pt modelId="{79CDFB5E-853D-464C-948C-33FFFE431E96}" type="pres">
      <dgm:prSet presAssocID="{A082B72E-AE37-40AB-A22E-BB748D07AB33}" presName="background2" presStyleLbl="node2" presStyleIdx="0" presStyleCnt="1"/>
      <dgm:spPr/>
    </dgm:pt>
    <dgm:pt modelId="{252742E7-F95D-4E19-935D-62119D0E174D}" type="pres">
      <dgm:prSet presAssocID="{A082B72E-AE37-40AB-A22E-BB748D07AB33}" presName="text2" presStyleLbl="fgAcc2" presStyleIdx="0" presStyleCnt="1">
        <dgm:presLayoutVars>
          <dgm:chPref val="3"/>
        </dgm:presLayoutVars>
      </dgm:prSet>
      <dgm:spPr/>
    </dgm:pt>
    <dgm:pt modelId="{50131C0A-A3CD-49AB-AEEC-66E532E85A28}" type="pres">
      <dgm:prSet presAssocID="{A082B72E-AE37-40AB-A22E-BB748D07AB33}" presName="hierChild3" presStyleCnt="0"/>
      <dgm:spPr/>
    </dgm:pt>
    <dgm:pt modelId="{4ED919FC-8D47-4469-8AB5-780DDBC68FCC}" type="pres">
      <dgm:prSet presAssocID="{48C59BC3-B242-4B99-8ABC-AD1C9E82AEDD}" presName="Name17" presStyleLbl="parChTrans1D3" presStyleIdx="0" presStyleCnt="5"/>
      <dgm:spPr/>
    </dgm:pt>
    <dgm:pt modelId="{F67A36DA-20C4-4BA2-999C-039391ACB5B7}" type="pres">
      <dgm:prSet presAssocID="{890C8FA8-7549-4261-B8F1-0B4C3EB39BFE}" presName="hierRoot3" presStyleCnt="0"/>
      <dgm:spPr/>
    </dgm:pt>
    <dgm:pt modelId="{501A53E8-6D74-499E-B8D9-40BAE86E8876}" type="pres">
      <dgm:prSet presAssocID="{890C8FA8-7549-4261-B8F1-0B4C3EB39BFE}" presName="composite3" presStyleCnt="0"/>
      <dgm:spPr/>
    </dgm:pt>
    <dgm:pt modelId="{CE54D2DB-E1D7-495E-BA6E-F69ADE35CBB7}" type="pres">
      <dgm:prSet presAssocID="{890C8FA8-7549-4261-B8F1-0B4C3EB39BFE}" presName="background3" presStyleLbl="node3" presStyleIdx="0" presStyleCnt="5"/>
      <dgm:spPr/>
    </dgm:pt>
    <dgm:pt modelId="{479B5F6E-9B7E-4C1D-8E11-2DB71D10BF69}" type="pres">
      <dgm:prSet presAssocID="{890C8FA8-7549-4261-B8F1-0B4C3EB39BFE}" presName="text3" presStyleLbl="fgAcc3" presStyleIdx="0" presStyleCnt="5">
        <dgm:presLayoutVars>
          <dgm:chPref val="3"/>
        </dgm:presLayoutVars>
      </dgm:prSet>
      <dgm:spPr/>
    </dgm:pt>
    <dgm:pt modelId="{6D0AD37E-D927-4236-A04B-F4F3BF147AA2}" type="pres">
      <dgm:prSet presAssocID="{890C8FA8-7549-4261-B8F1-0B4C3EB39BFE}" presName="hierChild4" presStyleCnt="0"/>
      <dgm:spPr/>
    </dgm:pt>
    <dgm:pt modelId="{2F7D6C28-0D49-45B9-82A7-464D67A4DCCB}" type="pres">
      <dgm:prSet presAssocID="{D5B52A8F-84A4-404E-863F-E7404112EBBC}" presName="Name17" presStyleLbl="parChTrans1D3" presStyleIdx="1" presStyleCnt="5"/>
      <dgm:spPr/>
    </dgm:pt>
    <dgm:pt modelId="{F3BB634D-5C00-44EB-A00B-942DC53ADC6C}" type="pres">
      <dgm:prSet presAssocID="{0188F899-FAA8-44A0-A222-F99A056A42B4}" presName="hierRoot3" presStyleCnt="0"/>
      <dgm:spPr/>
    </dgm:pt>
    <dgm:pt modelId="{399D83C1-8D7F-41DE-8E53-17FBDF0ED1D8}" type="pres">
      <dgm:prSet presAssocID="{0188F899-FAA8-44A0-A222-F99A056A42B4}" presName="composite3" presStyleCnt="0"/>
      <dgm:spPr/>
    </dgm:pt>
    <dgm:pt modelId="{1BC40CBE-2AE9-4768-9079-5E2188868B90}" type="pres">
      <dgm:prSet presAssocID="{0188F899-FAA8-44A0-A222-F99A056A42B4}" presName="background3" presStyleLbl="node3" presStyleIdx="1" presStyleCnt="5"/>
      <dgm:spPr/>
    </dgm:pt>
    <dgm:pt modelId="{25C1E573-6A3C-4C6A-BD47-6CEC1DEDC2D0}" type="pres">
      <dgm:prSet presAssocID="{0188F899-FAA8-44A0-A222-F99A056A42B4}" presName="text3" presStyleLbl="fgAcc3" presStyleIdx="1" presStyleCnt="5">
        <dgm:presLayoutVars>
          <dgm:chPref val="3"/>
        </dgm:presLayoutVars>
      </dgm:prSet>
      <dgm:spPr/>
    </dgm:pt>
    <dgm:pt modelId="{0405216F-F1DA-4595-ACAF-3BEEED8A24FD}" type="pres">
      <dgm:prSet presAssocID="{0188F899-FAA8-44A0-A222-F99A056A42B4}" presName="hierChild4" presStyleCnt="0"/>
      <dgm:spPr/>
    </dgm:pt>
    <dgm:pt modelId="{851A56C1-359B-44BD-99BA-F0280B9FABBF}" type="pres">
      <dgm:prSet presAssocID="{3979E556-B678-4AAE-A516-6CBEB9480236}" presName="Name17" presStyleLbl="parChTrans1D3" presStyleIdx="2" presStyleCnt="5"/>
      <dgm:spPr/>
    </dgm:pt>
    <dgm:pt modelId="{9CA1F5AC-1043-43D7-B2F1-EA07D0B7E274}" type="pres">
      <dgm:prSet presAssocID="{5A0EB73D-EE56-4D70-9FEE-CCD92B5C2F7C}" presName="hierRoot3" presStyleCnt="0"/>
      <dgm:spPr/>
    </dgm:pt>
    <dgm:pt modelId="{BCE6B4BE-0848-4494-B3DF-A7D3B927A8D2}" type="pres">
      <dgm:prSet presAssocID="{5A0EB73D-EE56-4D70-9FEE-CCD92B5C2F7C}" presName="composite3" presStyleCnt="0"/>
      <dgm:spPr/>
    </dgm:pt>
    <dgm:pt modelId="{D24C48D0-E903-4E75-97CD-FC9FD92D181A}" type="pres">
      <dgm:prSet presAssocID="{5A0EB73D-EE56-4D70-9FEE-CCD92B5C2F7C}" presName="background3" presStyleLbl="node3" presStyleIdx="2" presStyleCnt="5"/>
      <dgm:spPr/>
    </dgm:pt>
    <dgm:pt modelId="{607B082A-2B7F-4F84-9C37-1B9A475A36FC}" type="pres">
      <dgm:prSet presAssocID="{5A0EB73D-EE56-4D70-9FEE-CCD92B5C2F7C}" presName="text3" presStyleLbl="fgAcc3" presStyleIdx="2" presStyleCnt="5">
        <dgm:presLayoutVars>
          <dgm:chPref val="3"/>
        </dgm:presLayoutVars>
      </dgm:prSet>
      <dgm:spPr/>
    </dgm:pt>
    <dgm:pt modelId="{DB70C08C-F992-4032-8864-709380292576}" type="pres">
      <dgm:prSet presAssocID="{5A0EB73D-EE56-4D70-9FEE-CCD92B5C2F7C}" presName="hierChild4" presStyleCnt="0"/>
      <dgm:spPr/>
    </dgm:pt>
    <dgm:pt modelId="{31E2024C-AC04-43AC-9E7F-A5AE1CBCC203}" type="pres">
      <dgm:prSet presAssocID="{17CEFF5C-1D50-4051-852E-540B5A412A34}" presName="Name17" presStyleLbl="parChTrans1D3" presStyleIdx="3" presStyleCnt="5"/>
      <dgm:spPr/>
    </dgm:pt>
    <dgm:pt modelId="{DDB08AF8-8E97-4E38-8543-BBD3D5179D44}" type="pres">
      <dgm:prSet presAssocID="{90D21C7D-4DF3-4B38-AF38-DB0DBFE3703A}" presName="hierRoot3" presStyleCnt="0"/>
      <dgm:spPr/>
    </dgm:pt>
    <dgm:pt modelId="{C5229A36-A7BF-49B3-BAD4-FEB043D336D8}" type="pres">
      <dgm:prSet presAssocID="{90D21C7D-4DF3-4B38-AF38-DB0DBFE3703A}" presName="composite3" presStyleCnt="0"/>
      <dgm:spPr/>
    </dgm:pt>
    <dgm:pt modelId="{EA9928A7-96B9-4D24-BDBB-EF2B19A39CCE}" type="pres">
      <dgm:prSet presAssocID="{90D21C7D-4DF3-4B38-AF38-DB0DBFE3703A}" presName="background3" presStyleLbl="node3" presStyleIdx="3" presStyleCnt="5"/>
      <dgm:spPr/>
    </dgm:pt>
    <dgm:pt modelId="{075FB8B4-592A-44E4-A398-B324C98B6754}" type="pres">
      <dgm:prSet presAssocID="{90D21C7D-4DF3-4B38-AF38-DB0DBFE3703A}" presName="text3" presStyleLbl="fgAcc3" presStyleIdx="3" presStyleCnt="5">
        <dgm:presLayoutVars>
          <dgm:chPref val="3"/>
        </dgm:presLayoutVars>
      </dgm:prSet>
      <dgm:spPr/>
    </dgm:pt>
    <dgm:pt modelId="{D9E12E6D-2D70-4CC3-A520-47599BC5FD11}" type="pres">
      <dgm:prSet presAssocID="{90D21C7D-4DF3-4B38-AF38-DB0DBFE3703A}" presName="hierChild4" presStyleCnt="0"/>
      <dgm:spPr/>
    </dgm:pt>
    <dgm:pt modelId="{35F9CA9B-3CE0-4AC2-B7D5-1D1C09409AD2}" type="pres">
      <dgm:prSet presAssocID="{AF86F784-7955-430D-BF2E-960FAA699654}" presName="Name17" presStyleLbl="parChTrans1D3" presStyleIdx="4" presStyleCnt="5"/>
      <dgm:spPr/>
    </dgm:pt>
    <dgm:pt modelId="{38E334D8-C929-49F6-81BF-299384E1AAFB}" type="pres">
      <dgm:prSet presAssocID="{A210A75B-6D2E-4678-AFF2-69F1497B5AC5}" presName="hierRoot3" presStyleCnt="0"/>
      <dgm:spPr/>
    </dgm:pt>
    <dgm:pt modelId="{0DA95EE8-AF56-4C65-978D-D8CA307FCFAF}" type="pres">
      <dgm:prSet presAssocID="{A210A75B-6D2E-4678-AFF2-69F1497B5AC5}" presName="composite3" presStyleCnt="0"/>
      <dgm:spPr/>
    </dgm:pt>
    <dgm:pt modelId="{D104B126-C632-4ABF-97BB-3F130E83E3A5}" type="pres">
      <dgm:prSet presAssocID="{A210A75B-6D2E-4678-AFF2-69F1497B5AC5}" presName="background3" presStyleLbl="node3" presStyleIdx="4" presStyleCnt="5"/>
      <dgm:spPr/>
    </dgm:pt>
    <dgm:pt modelId="{A84DF421-D595-4814-B38B-A7BE44A5D6DD}" type="pres">
      <dgm:prSet presAssocID="{A210A75B-6D2E-4678-AFF2-69F1497B5AC5}" presName="text3" presStyleLbl="fgAcc3" presStyleIdx="4" presStyleCnt="5">
        <dgm:presLayoutVars>
          <dgm:chPref val="3"/>
        </dgm:presLayoutVars>
      </dgm:prSet>
      <dgm:spPr/>
    </dgm:pt>
    <dgm:pt modelId="{7ACCBA28-F135-4810-B65F-42FE19ED04D3}" type="pres">
      <dgm:prSet presAssocID="{A210A75B-6D2E-4678-AFF2-69F1497B5AC5}" presName="hierChild4" presStyleCnt="0"/>
      <dgm:spPr/>
    </dgm:pt>
  </dgm:ptLst>
  <dgm:cxnLst>
    <dgm:cxn modelId="{85A26B01-C3B8-4D3A-89C0-297A95C9C143}" type="presOf" srcId="{D5B52A8F-84A4-404E-863F-E7404112EBBC}" destId="{2F7D6C28-0D49-45B9-82A7-464D67A4DCCB}" srcOrd="0" destOrd="0" presId="urn:microsoft.com/office/officeart/2005/8/layout/hierarchy1"/>
    <dgm:cxn modelId="{CEF5AF01-383E-4EC1-9F74-D5C8E36BFD30}" type="presOf" srcId="{48C59BC3-B242-4B99-8ABC-AD1C9E82AEDD}" destId="{4ED919FC-8D47-4469-8AB5-780DDBC68FCC}" srcOrd="0" destOrd="0" presId="urn:microsoft.com/office/officeart/2005/8/layout/hierarchy1"/>
    <dgm:cxn modelId="{1238F605-E664-4D41-8725-88E505737145}" type="presOf" srcId="{2AD8CE60-8528-47A8-9BC5-F09250542E8B}" destId="{0ED14186-2367-4CD6-A213-8B93F29A5A79}" srcOrd="0" destOrd="0" presId="urn:microsoft.com/office/officeart/2005/8/layout/hierarchy1"/>
    <dgm:cxn modelId="{9440330B-E0E1-4D3D-A83E-73D1E69DE5B6}" type="presOf" srcId="{A210A75B-6D2E-4678-AFF2-69F1497B5AC5}" destId="{A84DF421-D595-4814-B38B-A7BE44A5D6DD}" srcOrd="0" destOrd="0" presId="urn:microsoft.com/office/officeart/2005/8/layout/hierarchy1"/>
    <dgm:cxn modelId="{8AC45A0B-3A01-4356-AFCA-885D558C2DB6}" srcId="{A082B72E-AE37-40AB-A22E-BB748D07AB33}" destId="{5A0EB73D-EE56-4D70-9FEE-CCD92B5C2F7C}" srcOrd="2" destOrd="0" parTransId="{3979E556-B678-4AAE-A516-6CBEB9480236}" sibTransId="{24CC2F98-5E1F-42DD-A3AE-F3396ABA71FA}"/>
    <dgm:cxn modelId="{A3B2D10F-72D6-43C2-ABB7-83E1FA24CD2C}" type="presOf" srcId="{84DF6567-8EDE-49B9-94E5-7B9C0DB152AD}" destId="{2A46363F-1B0F-4D29-AD88-CBD492DE0F6E}" srcOrd="0" destOrd="0" presId="urn:microsoft.com/office/officeart/2005/8/layout/hierarchy1"/>
    <dgm:cxn modelId="{922AAB30-20F7-4846-BBB8-FED8EB298830}" srcId="{A082B72E-AE37-40AB-A22E-BB748D07AB33}" destId="{90D21C7D-4DF3-4B38-AF38-DB0DBFE3703A}" srcOrd="3" destOrd="0" parTransId="{17CEFF5C-1D50-4051-852E-540B5A412A34}" sibTransId="{74BC9F6F-61A3-4DA1-92D5-65B4C34C47C8}"/>
    <dgm:cxn modelId="{81860432-605F-4C20-9F60-B2205F9AF48B}" type="presOf" srcId="{3979E556-B678-4AAE-A516-6CBEB9480236}" destId="{851A56C1-359B-44BD-99BA-F0280B9FABBF}" srcOrd="0" destOrd="0" presId="urn:microsoft.com/office/officeart/2005/8/layout/hierarchy1"/>
    <dgm:cxn modelId="{8E4DBB35-BE79-49B9-A27C-E83924C95242}" type="presOf" srcId="{AF86F784-7955-430D-BF2E-960FAA699654}" destId="{35F9CA9B-3CE0-4AC2-B7D5-1D1C09409AD2}" srcOrd="0" destOrd="0" presId="urn:microsoft.com/office/officeart/2005/8/layout/hierarchy1"/>
    <dgm:cxn modelId="{B8462F3F-8F9A-459B-AACA-7DB40EAE62CF}" type="presOf" srcId="{FA2E37CA-148B-4D77-8488-235BB690B553}" destId="{447D4551-DB55-45EC-9914-B32117A213F8}" srcOrd="0" destOrd="0" presId="urn:microsoft.com/office/officeart/2005/8/layout/hierarchy1"/>
    <dgm:cxn modelId="{F5C8A347-5C9E-4A96-AE5A-E340B2791834}" type="presOf" srcId="{890C8FA8-7549-4261-B8F1-0B4C3EB39BFE}" destId="{479B5F6E-9B7E-4C1D-8E11-2DB71D10BF69}" srcOrd="0" destOrd="0" presId="urn:microsoft.com/office/officeart/2005/8/layout/hierarchy1"/>
    <dgm:cxn modelId="{7F26668F-8848-4A2E-9B2A-538AB9EB1E54}" type="presOf" srcId="{A082B72E-AE37-40AB-A22E-BB748D07AB33}" destId="{252742E7-F95D-4E19-935D-62119D0E174D}" srcOrd="0" destOrd="0" presId="urn:microsoft.com/office/officeart/2005/8/layout/hierarchy1"/>
    <dgm:cxn modelId="{5BD66993-EFE4-4EBE-AC7F-8AB70CBF8F75}" type="presOf" srcId="{5A0EB73D-EE56-4D70-9FEE-CCD92B5C2F7C}" destId="{607B082A-2B7F-4F84-9C37-1B9A475A36FC}" srcOrd="0" destOrd="0" presId="urn:microsoft.com/office/officeart/2005/8/layout/hierarchy1"/>
    <dgm:cxn modelId="{584AFB9C-9C7E-4416-BEB9-523F9E30A7DD}" srcId="{A082B72E-AE37-40AB-A22E-BB748D07AB33}" destId="{0188F899-FAA8-44A0-A222-F99A056A42B4}" srcOrd="1" destOrd="0" parTransId="{D5B52A8F-84A4-404E-863F-E7404112EBBC}" sibTransId="{815443E9-8EEF-41C4-8D42-7E7B6BA6AC7C}"/>
    <dgm:cxn modelId="{69C6FAA3-3D1A-4859-B2EF-6DD1D4242267}" srcId="{A082B72E-AE37-40AB-A22E-BB748D07AB33}" destId="{890C8FA8-7549-4261-B8F1-0B4C3EB39BFE}" srcOrd="0" destOrd="0" parTransId="{48C59BC3-B242-4B99-8ABC-AD1C9E82AEDD}" sibTransId="{74595BBF-E88C-4245-B354-A71EC5BEBCB0}"/>
    <dgm:cxn modelId="{B4C8C4B8-A3BF-4A3B-8519-79C4393B10E8}" type="presOf" srcId="{17CEFF5C-1D50-4051-852E-540B5A412A34}" destId="{31E2024C-AC04-43AC-9E7F-A5AE1CBCC203}" srcOrd="0" destOrd="0" presId="urn:microsoft.com/office/officeart/2005/8/layout/hierarchy1"/>
    <dgm:cxn modelId="{A658A0B9-D1FF-4D7A-BC02-B341D34B103B}" type="presOf" srcId="{0188F899-FAA8-44A0-A222-F99A056A42B4}" destId="{25C1E573-6A3C-4C6A-BD47-6CEC1DEDC2D0}" srcOrd="0" destOrd="0" presId="urn:microsoft.com/office/officeart/2005/8/layout/hierarchy1"/>
    <dgm:cxn modelId="{EC689DCB-9CBE-415E-87FC-0294AD908B29}" srcId="{A082B72E-AE37-40AB-A22E-BB748D07AB33}" destId="{A210A75B-6D2E-4678-AFF2-69F1497B5AC5}" srcOrd="4" destOrd="0" parTransId="{AF86F784-7955-430D-BF2E-960FAA699654}" sibTransId="{8743474B-25B3-4AC9-9593-966A9F106F8E}"/>
    <dgm:cxn modelId="{FB1314E4-10FE-440B-9705-B7458CD8A289}" srcId="{FA2E37CA-148B-4D77-8488-235BB690B553}" destId="{A082B72E-AE37-40AB-A22E-BB748D07AB33}" srcOrd="0" destOrd="0" parTransId="{84DF6567-8EDE-49B9-94E5-7B9C0DB152AD}" sibTransId="{2255E75B-8673-4262-945C-8F04CAC1799F}"/>
    <dgm:cxn modelId="{5010BEEF-5500-446D-9DDB-E890F9916924}" type="presOf" srcId="{90D21C7D-4DF3-4B38-AF38-DB0DBFE3703A}" destId="{075FB8B4-592A-44E4-A398-B324C98B6754}" srcOrd="0" destOrd="0" presId="urn:microsoft.com/office/officeart/2005/8/layout/hierarchy1"/>
    <dgm:cxn modelId="{64EEBDF2-D818-41E9-964F-949F61563D40}" srcId="{2AD8CE60-8528-47A8-9BC5-F09250542E8B}" destId="{FA2E37CA-148B-4D77-8488-235BB690B553}" srcOrd="0" destOrd="0" parTransId="{A4935503-A94B-4BCB-8381-03C9D315D21F}" sibTransId="{4499A2DF-4462-48DF-97A7-42D5DDC5237F}"/>
    <dgm:cxn modelId="{15A537A7-8A6A-4A4D-915E-759CA86029F3}" type="presParOf" srcId="{0ED14186-2367-4CD6-A213-8B93F29A5A79}" destId="{DB3BBA0D-002B-420F-B094-4CC43ADAA631}" srcOrd="0" destOrd="0" presId="urn:microsoft.com/office/officeart/2005/8/layout/hierarchy1"/>
    <dgm:cxn modelId="{C0DA4A37-50E6-467B-967A-E4A7A3CE9842}" type="presParOf" srcId="{DB3BBA0D-002B-420F-B094-4CC43ADAA631}" destId="{FD08985C-79EE-424F-B13F-FF167ABFF595}" srcOrd="0" destOrd="0" presId="urn:microsoft.com/office/officeart/2005/8/layout/hierarchy1"/>
    <dgm:cxn modelId="{63E99EFA-33D5-41F5-91C7-6037896F193C}" type="presParOf" srcId="{FD08985C-79EE-424F-B13F-FF167ABFF595}" destId="{08241237-BEEF-4CAE-942F-F7E5629EED36}" srcOrd="0" destOrd="0" presId="urn:microsoft.com/office/officeart/2005/8/layout/hierarchy1"/>
    <dgm:cxn modelId="{C3EFAE7F-4310-48AC-8B6F-5370A3D99175}" type="presParOf" srcId="{FD08985C-79EE-424F-B13F-FF167ABFF595}" destId="{447D4551-DB55-45EC-9914-B32117A213F8}" srcOrd="1" destOrd="0" presId="urn:microsoft.com/office/officeart/2005/8/layout/hierarchy1"/>
    <dgm:cxn modelId="{B39E0FF7-8E98-4E10-B928-D90C630D09AB}" type="presParOf" srcId="{DB3BBA0D-002B-420F-B094-4CC43ADAA631}" destId="{5D0E4CC0-C710-4FDB-BF70-C0C4CAF768B7}" srcOrd="1" destOrd="0" presId="urn:microsoft.com/office/officeart/2005/8/layout/hierarchy1"/>
    <dgm:cxn modelId="{F6C06102-2289-47D0-89E6-9A0C87E8DB0A}" type="presParOf" srcId="{5D0E4CC0-C710-4FDB-BF70-C0C4CAF768B7}" destId="{2A46363F-1B0F-4D29-AD88-CBD492DE0F6E}" srcOrd="0" destOrd="0" presId="urn:microsoft.com/office/officeart/2005/8/layout/hierarchy1"/>
    <dgm:cxn modelId="{AE480E7F-0D03-4D04-86FA-60E6FAC18F8E}" type="presParOf" srcId="{5D0E4CC0-C710-4FDB-BF70-C0C4CAF768B7}" destId="{A3CE48FE-81AC-470C-B1A8-C0DCD728D27D}" srcOrd="1" destOrd="0" presId="urn:microsoft.com/office/officeart/2005/8/layout/hierarchy1"/>
    <dgm:cxn modelId="{4B36F63A-C967-4B03-8320-A82CE318995E}" type="presParOf" srcId="{A3CE48FE-81AC-470C-B1A8-C0DCD728D27D}" destId="{C5A4E36F-9897-4EE3-BA2C-0235F27A6B33}" srcOrd="0" destOrd="0" presId="urn:microsoft.com/office/officeart/2005/8/layout/hierarchy1"/>
    <dgm:cxn modelId="{830DA977-0330-4F87-9276-6A5BFCCA52C8}" type="presParOf" srcId="{C5A4E36F-9897-4EE3-BA2C-0235F27A6B33}" destId="{79CDFB5E-853D-464C-948C-33FFFE431E96}" srcOrd="0" destOrd="0" presId="urn:microsoft.com/office/officeart/2005/8/layout/hierarchy1"/>
    <dgm:cxn modelId="{834E4562-8045-40A4-9964-0FC6DDD96F2D}" type="presParOf" srcId="{C5A4E36F-9897-4EE3-BA2C-0235F27A6B33}" destId="{252742E7-F95D-4E19-935D-62119D0E174D}" srcOrd="1" destOrd="0" presId="urn:microsoft.com/office/officeart/2005/8/layout/hierarchy1"/>
    <dgm:cxn modelId="{D8964EF0-1885-4B55-923F-E13D60FBD169}" type="presParOf" srcId="{A3CE48FE-81AC-470C-B1A8-C0DCD728D27D}" destId="{50131C0A-A3CD-49AB-AEEC-66E532E85A28}" srcOrd="1" destOrd="0" presId="urn:microsoft.com/office/officeart/2005/8/layout/hierarchy1"/>
    <dgm:cxn modelId="{3201AAE9-DA51-4E3F-ABFF-A1CDAD77B6F2}" type="presParOf" srcId="{50131C0A-A3CD-49AB-AEEC-66E532E85A28}" destId="{4ED919FC-8D47-4469-8AB5-780DDBC68FCC}" srcOrd="0" destOrd="0" presId="urn:microsoft.com/office/officeart/2005/8/layout/hierarchy1"/>
    <dgm:cxn modelId="{4C77CDFD-B8FF-4EA2-848D-225FE1DAECC0}" type="presParOf" srcId="{50131C0A-A3CD-49AB-AEEC-66E532E85A28}" destId="{F67A36DA-20C4-4BA2-999C-039391ACB5B7}" srcOrd="1" destOrd="0" presId="urn:microsoft.com/office/officeart/2005/8/layout/hierarchy1"/>
    <dgm:cxn modelId="{9380D493-E861-4D44-9F1F-571A2A57729F}" type="presParOf" srcId="{F67A36DA-20C4-4BA2-999C-039391ACB5B7}" destId="{501A53E8-6D74-499E-B8D9-40BAE86E8876}" srcOrd="0" destOrd="0" presId="urn:microsoft.com/office/officeart/2005/8/layout/hierarchy1"/>
    <dgm:cxn modelId="{AC9F86D5-3851-4777-A59D-6D291298C450}" type="presParOf" srcId="{501A53E8-6D74-499E-B8D9-40BAE86E8876}" destId="{CE54D2DB-E1D7-495E-BA6E-F69ADE35CBB7}" srcOrd="0" destOrd="0" presId="urn:microsoft.com/office/officeart/2005/8/layout/hierarchy1"/>
    <dgm:cxn modelId="{1997303B-F3E9-4F07-814A-6123E2B13B42}" type="presParOf" srcId="{501A53E8-6D74-499E-B8D9-40BAE86E8876}" destId="{479B5F6E-9B7E-4C1D-8E11-2DB71D10BF69}" srcOrd="1" destOrd="0" presId="urn:microsoft.com/office/officeart/2005/8/layout/hierarchy1"/>
    <dgm:cxn modelId="{41DFF192-ED16-4A13-9BE9-3D6EC037FAF2}" type="presParOf" srcId="{F67A36DA-20C4-4BA2-999C-039391ACB5B7}" destId="{6D0AD37E-D927-4236-A04B-F4F3BF147AA2}" srcOrd="1" destOrd="0" presId="urn:microsoft.com/office/officeart/2005/8/layout/hierarchy1"/>
    <dgm:cxn modelId="{8F1DE2B9-1083-41D6-B746-BC2D226A6AA2}" type="presParOf" srcId="{50131C0A-A3CD-49AB-AEEC-66E532E85A28}" destId="{2F7D6C28-0D49-45B9-82A7-464D67A4DCCB}" srcOrd="2" destOrd="0" presId="urn:microsoft.com/office/officeart/2005/8/layout/hierarchy1"/>
    <dgm:cxn modelId="{44F24777-C635-4899-B987-E4938F19A1B2}" type="presParOf" srcId="{50131C0A-A3CD-49AB-AEEC-66E532E85A28}" destId="{F3BB634D-5C00-44EB-A00B-942DC53ADC6C}" srcOrd="3" destOrd="0" presId="urn:microsoft.com/office/officeart/2005/8/layout/hierarchy1"/>
    <dgm:cxn modelId="{FA348B0C-80C6-42FC-9CE4-0F4399C21B24}" type="presParOf" srcId="{F3BB634D-5C00-44EB-A00B-942DC53ADC6C}" destId="{399D83C1-8D7F-41DE-8E53-17FBDF0ED1D8}" srcOrd="0" destOrd="0" presId="urn:microsoft.com/office/officeart/2005/8/layout/hierarchy1"/>
    <dgm:cxn modelId="{392077AC-F8A8-4496-8B14-726C90B642EB}" type="presParOf" srcId="{399D83C1-8D7F-41DE-8E53-17FBDF0ED1D8}" destId="{1BC40CBE-2AE9-4768-9079-5E2188868B90}" srcOrd="0" destOrd="0" presId="urn:microsoft.com/office/officeart/2005/8/layout/hierarchy1"/>
    <dgm:cxn modelId="{42F78309-6C9C-421A-8E49-FE0546F7250F}" type="presParOf" srcId="{399D83C1-8D7F-41DE-8E53-17FBDF0ED1D8}" destId="{25C1E573-6A3C-4C6A-BD47-6CEC1DEDC2D0}" srcOrd="1" destOrd="0" presId="urn:microsoft.com/office/officeart/2005/8/layout/hierarchy1"/>
    <dgm:cxn modelId="{F871056E-74CF-4477-909B-A12E483A08C2}" type="presParOf" srcId="{F3BB634D-5C00-44EB-A00B-942DC53ADC6C}" destId="{0405216F-F1DA-4595-ACAF-3BEEED8A24FD}" srcOrd="1" destOrd="0" presId="urn:microsoft.com/office/officeart/2005/8/layout/hierarchy1"/>
    <dgm:cxn modelId="{FA194E90-C86B-41C4-86C7-B253A0E608E7}" type="presParOf" srcId="{50131C0A-A3CD-49AB-AEEC-66E532E85A28}" destId="{851A56C1-359B-44BD-99BA-F0280B9FABBF}" srcOrd="4" destOrd="0" presId="urn:microsoft.com/office/officeart/2005/8/layout/hierarchy1"/>
    <dgm:cxn modelId="{5156DA41-1AD2-4E3B-94BB-625FE3EA6743}" type="presParOf" srcId="{50131C0A-A3CD-49AB-AEEC-66E532E85A28}" destId="{9CA1F5AC-1043-43D7-B2F1-EA07D0B7E274}" srcOrd="5" destOrd="0" presId="urn:microsoft.com/office/officeart/2005/8/layout/hierarchy1"/>
    <dgm:cxn modelId="{FA659BC6-720A-4F6C-AF04-91A588E9EE3F}" type="presParOf" srcId="{9CA1F5AC-1043-43D7-B2F1-EA07D0B7E274}" destId="{BCE6B4BE-0848-4494-B3DF-A7D3B927A8D2}" srcOrd="0" destOrd="0" presId="urn:microsoft.com/office/officeart/2005/8/layout/hierarchy1"/>
    <dgm:cxn modelId="{B4BDE77C-B907-41FD-A7A4-9FB59E61AE25}" type="presParOf" srcId="{BCE6B4BE-0848-4494-B3DF-A7D3B927A8D2}" destId="{D24C48D0-E903-4E75-97CD-FC9FD92D181A}" srcOrd="0" destOrd="0" presId="urn:microsoft.com/office/officeart/2005/8/layout/hierarchy1"/>
    <dgm:cxn modelId="{D4713480-03DA-4400-A95C-A588F787E37D}" type="presParOf" srcId="{BCE6B4BE-0848-4494-B3DF-A7D3B927A8D2}" destId="{607B082A-2B7F-4F84-9C37-1B9A475A36FC}" srcOrd="1" destOrd="0" presId="urn:microsoft.com/office/officeart/2005/8/layout/hierarchy1"/>
    <dgm:cxn modelId="{7619317E-150A-43DA-9B5E-17B4D4349975}" type="presParOf" srcId="{9CA1F5AC-1043-43D7-B2F1-EA07D0B7E274}" destId="{DB70C08C-F992-4032-8864-709380292576}" srcOrd="1" destOrd="0" presId="urn:microsoft.com/office/officeart/2005/8/layout/hierarchy1"/>
    <dgm:cxn modelId="{B4B514B7-3F21-425F-92B6-DE84AC9B0DFA}" type="presParOf" srcId="{50131C0A-A3CD-49AB-AEEC-66E532E85A28}" destId="{31E2024C-AC04-43AC-9E7F-A5AE1CBCC203}" srcOrd="6" destOrd="0" presId="urn:microsoft.com/office/officeart/2005/8/layout/hierarchy1"/>
    <dgm:cxn modelId="{673A0489-87E0-4EB5-B872-D575B0D92312}" type="presParOf" srcId="{50131C0A-A3CD-49AB-AEEC-66E532E85A28}" destId="{DDB08AF8-8E97-4E38-8543-BBD3D5179D44}" srcOrd="7" destOrd="0" presId="urn:microsoft.com/office/officeart/2005/8/layout/hierarchy1"/>
    <dgm:cxn modelId="{E149B986-69EF-4E86-AD9A-67284BA5B1F0}" type="presParOf" srcId="{DDB08AF8-8E97-4E38-8543-BBD3D5179D44}" destId="{C5229A36-A7BF-49B3-BAD4-FEB043D336D8}" srcOrd="0" destOrd="0" presId="urn:microsoft.com/office/officeart/2005/8/layout/hierarchy1"/>
    <dgm:cxn modelId="{8D81A01C-C58D-497B-B2D1-FE850573D0FC}" type="presParOf" srcId="{C5229A36-A7BF-49B3-BAD4-FEB043D336D8}" destId="{EA9928A7-96B9-4D24-BDBB-EF2B19A39CCE}" srcOrd="0" destOrd="0" presId="urn:microsoft.com/office/officeart/2005/8/layout/hierarchy1"/>
    <dgm:cxn modelId="{D1323781-D884-4BB8-8B1A-BD3FDB651915}" type="presParOf" srcId="{C5229A36-A7BF-49B3-BAD4-FEB043D336D8}" destId="{075FB8B4-592A-44E4-A398-B324C98B6754}" srcOrd="1" destOrd="0" presId="urn:microsoft.com/office/officeart/2005/8/layout/hierarchy1"/>
    <dgm:cxn modelId="{4E9A2D9B-2011-46AF-A7A9-6EBBC561F934}" type="presParOf" srcId="{DDB08AF8-8E97-4E38-8543-BBD3D5179D44}" destId="{D9E12E6D-2D70-4CC3-A520-47599BC5FD11}" srcOrd="1" destOrd="0" presId="urn:microsoft.com/office/officeart/2005/8/layout/hierarchy1"/>
    <dgm:cxn modelId="{113B424C-4473-4D9D-BE61-228A6F3BA215}" type="presParOf" srcId="{50131C0A-A3CD-49AB-AEEC-66E532E85A28}" destId="{35F9CA9B-3CE0-4AC2-B7D5-1D1C09409AD2}" srcOrd="8" destOrd="0" presId="urn:microsoft.com/office/officeart/2005/8/layout/hierarchy1"/>
    <dgm:cxn modelId="{D1A4E0BD-B8FE-46A2-9B1B-477A2C110CD2}" type="presParOf" srcId="{50131C0A-A3CD-49AB-AEEC-66E532E85A28}" destId="{38E334D8-C929-49F6-81BF-299384E1AAFB}" srcOrd="9" destOrd="0" presId="urn:microsoft.com/office/officeart/2005/8/layout/hierarchy1"/>
    <dgm:cxn modelId="{3B1D0554-2197-4FEA-8A92-E2E26775AB58}" type="presParOf" srcId="{38E334D8-C929-49F6-81BF-299384E1AAFB}" destId="{0DA95EE8-AF56-4C65-978D-D8CA307FCFAF}" srcOrd="0" destOrd="0" presId="urn:microsoft.com/office/officeart/2005/8/layout/hierarchy1"/>
    <dgm:cxn modelId="{903A9CC6-0A4B-4D7D-BD9B-5A78C7EABFA0}" type="presParOf" srcId="{0DA95EE8-AF56-4C65-978D-D8CA307FCFAF}" destId="{D104B126-C632-4ABF-97BB-3F130E83E3A5}" srcOrd="0" destOrd="0" presId="urn:microsoft.com/office/officeart/2005/8/layout/hierarchy1"/>
    <dgm:cxn modelId="{A1726866-CFB2-4A7E-A558-42491C780A91}" type="presParOf" srcId="{0DA95EE8-AF56-4C65-978D-D8CA307FCFAF}" destId="{A84DF421-D595-4814-B38B-A7BE44A5D6DD}" srcOrd="1" destOrd="0" presId="urn:microsoft.com/office/officeart/2005/8/layout/hierarchy1"/>
    <dgm:cxn modelId="{EE9785D5-E64F-4171-A219-D1170DC5EB0F}" type="presParOf" srcId="{38E334D8-C929-49F6-81BF-299384E1AAFB}" destId="{7ACCBA28-F135-4810-B65F-42FE19ED04D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AD8CE60-8528-47A8-9BC5-F09250542E8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A082B72E-AE37-40AB-A22E-BB748D07AB33}">
      <dgm:prSet phldrT="[טקסט]"/>
      <dgm:spPr/>
      <dgm:t>
        <a:bodyPr/>
        <a:lstStyle/>
        <a:p>
          <a:pPr rtl="1"/>
          <a:r>
            <a:rPr lang="he-IL" dirty="0"/>
            <a:t>ניהול</a:t>
          </a:r>
        </a:p>
      </dgm:t>
    </dgm:pt>
    <dgm:pt modelId="{84DF6567-8EDE-49B9-94E5-7B9C0DB152AD}" type="parTrans" cxnId="{FB1314E4-10FE-440B-9705-B7458CD8A289}">
      <dgm:prSet/>
      <dgm:spPr/>
      <dgm:t>
        <a:bodyPr/>
        <a:lstStyle/>
        <a:p>
          <a:pPr rtl="1"/>
          <a:endParaRPr lang="he-IL"/>
        </a:p>
      </dgm:t>
    </dgm:pt>
    <dgm:pt modelId="{2255E75B-8673-4262-945C-8F04CAC1799F}" type="sibTrans" cxnId="{FB1314E4-10FE-440B-9705-B7458CD8A289}">
      <dgm:prSet/>
      <dgm:spPr/>
      <dgm:t>
        <a:bodyPr/>
        <a:lstStyle/>
        <a:p>
          <a:pPr rtl="1"/>
          <a:endParaRPr lang="he-IL"/>
        </a:p>
      </dgm:t>
    </dgm:pt>
    <dgm:pt modelId="{5A0EB73D-EE56-4D70-9FEE-CCD92B5C2F7C}">
      <dgm:prSet phldrT="[טקסט]"/>
      <dgm:spPr/>
      <dgm:t>
        <a:bodyPr/>
        <a:lstStyle/>
        <a:p>
          <a:pPr rtl="1"/>
          <a:r>
            <a:rPr lang="he-IL" dirty="0"/>
            <a:t>תפעול</a:t>
          </a:r>
        </a:p>
      </dgm:t>
    </dgm:pt>
    <dgm:pt modelId="{3979E556-B678-4AAE-A516-6CBEB9480236}" type="parTrans" cxnId="{8AC45A0B-3A01-4356-AFCA-885D558C2DB6}">
      <dgm:prSet/>
      <dgm:spPr/>
      <dgm:t>
        <a:bodyPr/>
        <a:lstStyle/>
        <a:p>
          <a:pPr rtl="1"/>
          <a:endParaRPr lang="he-IL"/>
        </a:p>
      </dgm:t>
    </dgm:pt>
    <dgm:pt modelId="{24CC2F98-5E1F-42DD-A3AE-F3396ABA71FA}" type="sibTrans" cxnId="{8AC45A0B-3A01-4356-AFCA-885D558C2DB6}">
      <dgm:prSet/>
      <dgm:spPr/>
      <dgm:t>
        <a:bodyPr/>
        <a:lstStyle/>
        <a:p>
          <a:pPr rtl="1"/>
          <a:endParaRPr lang="he-IL"/>
        </a:p>
      </dgm:t>
    </dgm:pt>
    <dgm:pt modelId="{A210A75B-6D2E-4678-AFF2-69F1497B5AC5}">
      <dgm:prSet phldrT="[טקסט]"/>
      <dgm:spPr/>
      <dgm:t>
        <a:bodyPr/>
        <a:lstStyle/>
        <a:p>
          <a:pPr rtl="1"/>
          <a:r>
            <a:rPr lang="he-IL" dirty="0"/>
            <a:t>פיתוח המוצר (המומחים)</a:t>
          </a:r>
        </a:p>
      </dgm:t>
    </dgm:pt>
    <dgm:pt modelId="{AF86F784-7955-430D-BF2E-960FAA699654}" type="parTrans" cxnId="{EC689DCB-9CBE-415E-87FC-0294AD908B29}">
      <dgm:prSet/>
      <dgm:spPr/>
      <dgm:t>
        <a:bodyPr/>
        <a:lstStyle/>
        <a:p>
          <a:pPr rtl="1"/>
          <a:endParaRPr lang="he-IL"/>
        </a:p>
      </dgm:t>
    </dgm:pt>
    <dgm:pt modelId="{8743474B-25B3-4AC9-9593-966A9F106F8E}" type="sibTrans" cxnId="{EC689DCB-9CBE-415E-87FC-0294AD908B29}">
      <dgm:prSet/>
      <dgm:spPr/>
      <dgm:t>
        <a:bodyPr/>
        <a:lstStyle/>
        <a:p>
          <a:pPr rtl="1"/>
          <a:endParaRPr lang="he-IL"/>
        </a:p>
      </dgm:t>
    </dgm:pt>
    <dgm:pt modelId="{90D21C7D-4DF3-4B38-AF38-DB0DBFE3703A}">
      <dgm:prSet/>
      <dgm:spPr/>
      <dgm:t>
        <a:bodyPr/>
        <a:lstStyle/>
        <a:p>
          <a:pPr rtl="1"/>
          <a:r>
            <a:rPr lang="he-IL" dirty="0"/>
            <a:t>שיווק ומכירות</a:t>
          </a:r>
        </a:p>
      </dgm:t>
    </dgm:pt>
    <dgm:pt modelId="{17CEFF5C-1D50-4051-852E-540B5A412A34}" type="parTrans" cxnId="{922AAB30-20F7-4846-BBB8-FED8EB298830}">
      <dgm:prSet/>
      <dgm:spPr/>
      <dgm:t>
        <a:bodyPr/>
        <a:lstStyle/>
        <a:p>
          <a:pPr rtl="1"/>
          <a:endParaRPr lang="he-IL"/>
        </a:p>
      </dgm:t>
    </dgm:pt>
    <dgm:pt modelId="{74BC9F6F-61A3-4DA1-92D5-65B4C34C47C8}" type="sibTrans" cxnId="{922AAB30-20F7-4846-BBB8-FED8EB298830}">
      <dgm:prSet/>
      <dgm:spPr/>
      <dgm:t>
        <a:bodyPr/>
        <a:lstStyle/>
        <a:p>
          <a:pPr rtl="1"/>
          <a:endParaRPr lang="he-IL"/>
        </a:p>
      </dgm:t>
    </dgm:pt>
    <dgm:pt modelId="{0188F899-FAA8-44A0-A222-F99A056A42B4}">
      <dgm:prSet/>
      <dgm:spPr/>
      <dgm:t>
        <a:bodyPr/>
        <a:lstStyle/>
        <a:p>
          <a:pPr rtl="1"/>
          <a:r>
            <a:rPr lang="he-IL" dirty="0"/>
            <a:t>כספים</a:t>
          </a:r>
        </a:p>
      </dgm:t>
    </dgm:pt>
    <dgm:pt modelId="{D5B52A8F-84A4-404E-863F-E7404112EBBC}" type="parTrans" cxnId="{584AFB9C-9C7E-4416-BEB9-523F9E30A7DD}">
      <dgm:prSet/>
      <dgm:spPr/>
      <dgm:t>
        <a:bodyPr/>
        <a:lstStyle/>
        <a:p>
          <a:pPr rtl="1"/>
          <a:endParaRPr lang="he-IL"/>
        </a:p>
      </dgm:t>
    </dgm:pt>
    <dgm:pt modelId="{815443E9-8EEF-41C4-8D42-7E7B6BA6AC7C}" type="sibTrans" cxnId="{584AFB9C-9C7E-4416-BEB9-523F9E30A7DD}">
      <dgm:prSet/>
      <dgm:spPr/>
      <dgm:t>
        <a:bodyPr/>
        <a:lstStyle/>
        <a:p>
          <a:pPr rtl="1"/>
          <a:endParaRPr lang="he-IL"/>
        </a:p>
      </dgm:t>
    </dgm:pt>
    <dgm:pt modelId="{890C8FA8-7549-4261-B8F1-0B4C3EB39BFE}">
      <dgm:prSet/>
      <dgm:spPr/>
      <dgm:t>
        <a:bodyPr/>
        <a:lstStyle/>
        <a:p>
          <a:pPr rtl="1"/>
          <a:r>
            <a:rPr lang="he-IL" dirty="0"/>
            <a:t>פיתוח </a:t>
          </a:r>
          <a:r>
            <a:rPr lang="he-IL" dirty="0" err="1"/>
            <a:t>עיסקי</a:t>
          </a:r>
          <a:r>
            <a:rPr lang="he-IL" dirty="0"/>
            <a:t> ואסטרטגיה</a:t>
          </a:r>
        </a:p>
      </dgm:t>
    </dgm:pt>
    <dgm:pt modelId="{48C59BC3-B242-4B99-8ABC-AD1C9E82AEDD}" type="parTrans" cxnId="{69C6FAA3-3D1A-4859-B2EF-6DD1D4242267}">
      <dgm:prSet/>
      <dgm:spPr/>
      <dgm:t>
        <a:bodyPr/>
        <a:lstStyle/>
        <a:p>
          <a:pPr rtl="1"/>
          <a:endParaRPr lang="he-IL"/>
        </a:p>
      </dgm:t>
    </dgm:pt>
    <dgm:pt modelId="{74595BBF-E88C-4245-B354-A71EC5BEBCB0}" type="sibTrans" cxnId="{69C6FAA3-3D1A-4859-B2EF-6DD1D4242267}">
      <dgm:prSet/>
      <dgm:spPr/>
      <dgm:t>
        <a:bodyPr/>
        <a:lstStyle/>
        <a:p>
          <a:pPr rtl="1"/>
          <a:endParaRPr lang="he-IL"/>
        </a:p>
      </dgm:t>
    </dgm:pt>
    <dgm:pt modelId="{FA2E37CA-148B-4D77-8488-235BB690B553}">
      <dgm:prSet/>
      <dgm:spPr/>
      <dgm:t>
        <a:bodyPr/>
        <a:lstStyle/>
        <a:p>
          <a:pPr rtl="1"/>
          <a:r>
            <a:rPr lang="he-IL" dirty="0"/>
            <a:t>בעלים (דירקטוריון)</a:t>
          </a:r>
        </a:p>
      </dgm:t>
    </dgm:pt>
    <dgm:pt modelId="{A4935503-A94B-4BCB-8381-03C9D315D21F}" type="parTrans" cxnId="{64EEBDF2-D818-41E9-964F-949F61563D40}">
      <dgm:prSet/>
      <dgm:spPr/>
      <dgm:t>
        <a:bodyPr/>
        <a:lstStyle/>
        <a:p>
          <a:pPr rtl="1"/>
          <a:endParaRPr lang="he-IL"/>
        </a:p>
      </dgm:t>
    </dgm:pt>
    <dgm:pt modelId="{4499A2DF-4462-48DF-97A7-42D5DDC5237F}" type="sibTrans" cxnId="{64EEBDF2-D818-41E9-964F-949F61563D40}">
      <dgm:prSet/>
      <dgm:spPr/>
      <dgm:t>
        <a:bodyPr/>
        <a:lstStyle/>
        <a:p>
          <a:pPr rtl="1"/>
          <a:endParaRPr lang="he-IL"/>
        </a:p>
      </dgm:t>
    </dgm:pt>
    <dgm:pt modelId="{0ED14186-2367-4CD6-A213-8B93F29A5A79}" type="pres">
      <dgm:prSet presAssocID="{2AD8CE60-8528-47A8-9BC5-F09250542E8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B3BBA0D-002B-420F-B094-4CC43ADAA631}" type="pres">
      <dgm:prSet presAssocID="{FA2E37CA-148B-4D77-8488-235BB690B553}" presName="hierRoot1" presStyleCnt="0"/>
      <dgm:spPr/>
    </dgm:pt>
    <dgm:pt modelId="{FD08985C-79EE-424F-B13F-FF167ABFF595}" type="pres">
      <dgm:prSet presAssocID="{FA2E37CA-148B-4D77-8488-235BB690B553}" presName="composite" presStyleCnt="0"/>
      <dgm:spPr/>
    </dgm:pt>
    <dgm:pt modelId="{08241237-BEEF-4CAE-942F-F7E5629EED36}" type="pres">
      <dgm:prSet presAssocID="{FA2E37CA-148B-4D77-8488-235BB690B553}" presName="background" presStyleLbl="node0" presStyleIdx="0" presStyleCnt="1"/>
      <dgm:spPr/>
    </dgm:pt>
    <dgm:pt modelId="{447D4551-DB55-45EC-9914-B32117A213F8}" type="pres">
      <dgm:prSet presAssocID="{FA2E37CA-148B-4D77-8488-235BB690B553}" presName="text" presStyleLbl="fgAcc0" presStyleIdx="0" presStyleCnt="1" custLinFactX="-100000" custLinFactNeighborX="-133722" custLinFactNeighborY="2664">
        <dgm:presLayoutVars>
          <dgm:chPref val="3"/>
        </dgm:presLayoutVars>
      </dgm:prSet>
      <dgm:spPr/>
    </dgm:pt>
    <dgm:pt modelId="{5D0E4CC0-C710-4FDB-BF70-C0C4CAF768B7}" type="pres">
      <dgm:prSet presAssocID="{FA2E37CA-148B-4D77-8488-235BB690B553}" presName="hierChild2" presStyleCnt="0"/>
      <dgm:spPr/>
    </dgm:pt>
    <dgm:pt modelId="{2A46363F-1B0F-4D29-AD88-CBD492DE0F6E}" type="pres">
      <dgm:prSet presAssocID="{84DF6567-8EDE-49B9-94E5-7B9C0DB152AD}" presName="Name10" presStyleLbl="parChTrans1D2" presStyleIdx="0" presStyleCnt="1"/>
      <dgm:spPr/>
    </dgm:pt>
    <dgm:pt modelId="{A3CE48FE-81AC-470C-B1A8-C0DCD728D27D}" type="pres">
      <dgm:prSet presAssocID="{A082B72E-AE37-40AB-A22E-BB748D07AB33}" presName="hierRoot2" presStyleCnt="0"/>
      <dgm:spPr/>
    </dgm:pt>
    <dgm:pt modelId="{C5A4E36F-9897-4EE3-BA2C-0235F27A6B33}" type="pres">
      <dgm:prSet presAssocID="{A082B72E-AE37-40AB-A22E-BB748D07AB33}" presName="composite2" presStyleCnt="0"/>
      <dgm:spPr/>
    </dgm:pt>
    <dgm:pt modelId="{79CDFB5E-853D-464C-948C-33FFFE431E96}" type="pres">
      <dgm:prSet presAssocID="{A082B72E-AE37-40AB-A22E-BB748D07AB33}" presName="background2" presStyleLbl="node2" presStyleIdx="0" presStyleCnt="1"/>
      <dgm:spPr/>
    </dgm:pt>
    <dgm:pt modelId="{252742E7-F95D-4E19-935D-62119D0E174D}" type="pres">
      <dgm:prSet presAssocID="{A082B72E-AE37-40AB-A22E-BB748D07AB33}" presName="text2" presStyleLbl="fgAcc2" presStyleIdx="0" presStyleCnt="1">
        <dgm:presLayoutVars>
          <dgm:chPref val="3"/>
        </dgm:presLayoutVars>
      </dgm:prSet>
      <dgm:spPr/>
    </dgm:pt>
    <dgm:pt modelId="{50131C0A-A3CD-49AB-AEEC-66E532E85A28}" type="pres">
      <dgm:prSet presAssocID="{A082B72E-AE37-40AB-A22E-BB748D07AB33}" presName="hierChild3" presStyleCnt="0"/>
      <dgm:spPr/>
    </dgm:pt>
    <dgm:pt modelId="{4ED919FC-8D47-4469-8AB5-780DDBC68FCC}" type="pres">
      <dgm:prSet presAssocID="{48C59BC3-B242-4B99-8ABC-AD1C9E82AEDD}" presName="Name17" presStyleLbl="parChTrans1D3" presStyleIdx="0" presStyleCnt="5"/>
      <dgm:spPr/>
    </dgm:pt>
    <dgm:pt modelId="{F67A36DA-20C4-4BA2-999C-039391ACB5B7}" type="pres">
      <dgm:prSet presAssocID="{890C8FA8-7549-4261-B8F1-0B4C3EB39BFE}" presName="hierRoot3" presStyleCnt="0"/>
      <dgm:spPr/>
    </dgm:pt>
    <dgm:pt modelId="{501A53E8-6D74-499E-B8D9-40BAE86E8876}" type="pres">
      <dgm:prSet presAssocID="{890C8FA8-7549-4261-B8F1-0B4C3EB39BFE}" presName="composite3" presStyleCnt="0"/>
      <dgm:spPr/>
    </dgm:pt>
    <dgm:pt modelId="{CE54D2DB-E1D7-495E-BA6E-F69ADE35CBB7}" type="pres">
      <dgm:prSet presAssocID="{890C8FA8-7549-4261-B8F1-0B4C3EB39BFE}" presName="background3" presStyleLbl="node3" presStyleIdx="0" presStyleCnt="5"/>
      <dgm:spPr/>
    </dgm:pt>
    <dgm:pt modelId="{479B5F6E-9B7E-4C1D-8E11-2DB71D10BF69}" type="pres">
      <dgm:prSet presAssocID="{890C8FA8-7549-4261-B8F1-0B4C3EB39BFE}" presName="text3" presStyleLbl="fgAcc3" presStyleIdx="0" presStyleCnt="5">
        <dgm:presLayoutVars>
          <dgm:chPref val="3"/>
        </dgm:presLayoutVars>
      </dgm:prSet>
      <dgm:spPr/>
    </dgm:pt>
    <dgm:pt modelId="{6D0AD37E-D927-4236-A04B-F4F3BF147AA2}" type="pres">
      <dgm:prSet presAssocID="{890C8FA8-7549-4261-B8F1-0B4C3EB39BFE}" presName="hierChild4" presStyleCnt="0"/>
      <dgm:spPr/>
    </dgm:pt>
    <dgm:pt modelId="{2F7D6C28-0D49-45B9-82A7-464D67A4DCCB}" type="pres">
      <dgm:prSet presAssocID="{D5B52A8F-84A4-404E-863F-E7404112EBBC}" presName="Name17" presStyleLbl="parChTrans1D3" presStyleIdx="1" presStyleCnt="5"/>
      <dgm:spPr/>
    </dgm:pt>
    <dgm:pt modelId="{F3BB634D-5C00-44EB-A00B-942DC53ADC6C}" type="pres">
      <dgm:prSet presAssocID="{0188F899-FAA8-44A0-A222-F99A056A42B4}" presName="hierRoot3" presStyleCnt="0"/>
      <dgm:spPr/>
    </dgm:pt>
    <dgm:pt modelId="{399D83C1-8D7F-41DE-8E53-17FBDF0ED1D8}" type="pres">
      <dgm:prSet presAssocID="{0188F899-FAA8-44A0-A222-F99A056A42B4}" presName="composite3" presStyleCnt="0"/>
      <dgm:spPr/>
    </dgm:pt>
    <dgm:pt modelId="{1BC40CBE-2AE9-4768-9079-5E2188868B90}" type="pres">
      <dgm:prSet presAssocID="{0188F899-FAA8-44A0-A222-F99A056A42B4}" presName="background3" presStyleLbl="node3" presStyleIdx="1" presStyleCnt="5"/>
      <dgm:spPr/>
    </dgm:pt>
    <dgm:pt modelId="{25C1E573-6A3C-4C6A-BD47-6CEC1DEDC2D0}" type="pres">
      <dgm:prSet presAssocID="{0188F899-FAA8-44A0-A222-F99A056A42B4}" presName="text3" presStyleLbl="fgAcc3" presStyleIdx="1" presStyleCnt="5">
        <dgm:presLayoutVars>
          <dgm:chPref val="3"/>
        </dgm:presLayoutVars>
      </dgm:prSet>
      <dgm:spPr/>
    </dgm:pt>
    <dgm:pt modelId="{0405216F-F1DA-4595-ACAF-3BEEED8A24FD}" type="pres">
      <dgm:prSet presAssocID="{0188F899-FAA8-44A0-A222-F99A056A42B4}" presName="hierChild4" presStyleCnt="0"/>
      <dgm:spPr/>
    </dgm:pt>
    <dgm:pt modelId="{851A56C1-359B-44BD-99BA-F0280B9FABBF}" type="pres">
      <dgm:prSet presAssocID="{3979E556-B678-4AAE-A516-6CBEB9480236}" presName="Name17" presStyleLbl="parChTrans1D3" presStyleIdx="2" presStyleCnt="5"/>
      <dgm:spPr/>
    </dgm:pt>
    <dgm:pt modelId="{9CA1F5AC-1043-43D7-B2F1-EA07D0B7E274}" type="pres">
      <dgm:prSet presAssocID="{5A0EB73D-EE56-4D70-9FEE-CCD92B5C2F7C}" presName="hierRoot3" presStyleCnt="0"/>
      <dgm:spPr/>
    </dgm:pt>
    <dgm:pt modelId="{BCE6B4BE-0848-4494-B3DF-A7D3B927A8D2}" type="pres">
      <dgm:prSet presAssocID="{5A0EB73D-EE56-4D70-9FEE-CCD92B5C2F7C}" presName="composite3" presStyleCnt="0"/>
      <dgm:spPr/>
    </dgm:pt>
    <dgm:pt modelId="{D24C48D0-E903-4E75-97CD-FC9FD92D181A}" type="pres">
      <dgm:prSet presAssocID="{5A0EB73D-EE56-4D70-9FEE-CCD92B5C2F7C}" presName="background3" presStyleLbl="node3" presStyleIdx="2" presStyleCnt="5"/>
      <dgm:spPr/>
    </dgm:pt>
    <dgm:pt modelId="{607B082A-2B7F-4F84-9C37-1B9A475A36FC}" type="pres">
      <dgm:prSet presAssocID="{5A0EB73D-EE56-4D70-9FEE-CCD92B5C2F7C}" presName="text3" presStyleLbl="fgAcc3" presStyleIdx="2" presStyleCnt="5">
        <dgm:presLayoutVars>
          <dgm:chPref val="3"/>
        </dgm:presLayoutVars>
      </dgm:prSet>
      <dgm:spPr/>
    </dgm:pt>
    <dgm:pt modelId="{DB70C08C-F992-4032-8864-709380292576}" type="pres">
      <dgm:prSet presAssocID="{5A0EB73D-EE56-4D70-9FEE-CCD92B5C2F7C}" presName="hierChild4" presStyleCnt="0"/>
      <dgm:spPr/>
    </dgm:pt>
    <dgm:pt modelId="{31E2024C-AC04-43AC-9E7F-A5AE1CBCC203}" type="pres">
      <dgm:prSet presAssocID="{17CEFF5C-1D50-4051-852E-540B5A412A34}" presName="Name17" presStyleLbl="parChTrans1D3" presStyleIdx="3" presStyleCnt="5"/>
      <dgm:spPr/>
    </dgm:pt>
    <dgm:pt modelId="{DDB08AF8-8E97-4E38-8543-BBD3D5179D44}" type="pres">
      <dgm:prSet presAssocID="{90D21C7D-4DF3-4B38-AF38-DB0DBFE3703A}" presName="hierRoot3" presStyleCnt="0"/>
      <dgm:spPr/>
    </dgm:pt>
    <dgm:pt modelId="{C5229A36-A7BF-49B3-BAD4-FEB043D336D8}" type="pres">
      <dgm:prSet presAssocID="{90D21C7D-4DF3-4B38-AF38-DB0DBFE3703A}" presName="composite3" presStyleCnt="0"/>
      <dgm:spPr/>
    </dgm:pt>
    <dgm:pt modelId="{EA9928A7-96B9-4D24-BDBB-EF2B19A39CCE}" type="pres">
      <dgm:prSet presAssocID="{90D21C7D-4DF3-4B38-AF38-DB0DBFE3703A}" presName="background3" presStyleLbl="node3" presStyleIdx="3" presStyleCnt="5"/>
      <dgm:spPr/>
    </dgm:pt>
    <dgm:pt modelId="{075FB8B4-592A-44E4-A398-B324C98B6754}" type="pres">
      <dgm:prSet presAssocID="{90D21C7D-4DF3-4B38-AF38-DB0DBFE3703A}" presName="text3" presStyleLbl="fgAcc3" presStyleIdx="3" presStyleCnt="5">
        <dgm:presLayoutVars>
          <dgm:chPref val="3"/>
        </dgm:presLayoutVars>
      </dgm:prSet>
      <dgm:spPr/>
    </dgm:pt>
    <dgm:pt modelId="{D9E12E6D-2D70-4CC3-A520-47599BC5FD11}" type="pres">
      <dgm:prSet presAssocID="{90D21C7D-4DF3-4B38-AF38-DB0DBFE3703A}" presName="hierChild4" presStyleCnt="0"/>
      <dgm:spPr/>
    </dgm:pt>
    <dgm:pt modelId="{35F9CA9B-3CE0-4AC2-B7D5-1D1C09409AD2}" type="pres">
      <dgm:prSet presAssocID="{AF86F784-7955-430D-BF2E-960FAA699654}" presName="Name17" presStyleLbl="parChTrans1D3" presStyleIdx="4" presStyleCnt="5"/>
      <dgm:spPr/>
    </dgm:pt>
    <dgm:pt modelId="{38E334D8-C929-49F6-81BF-299384E1AAFB}" type="pres">
      <dgm:prSet presAssocID="{A210A75B-6D2E-4678-AFF2-69F1497B5AC5}" presName="hierRoot3" presStyleCnt="0"/>
      <dgm:spPr/>
    </dgm:pt>
    <dgm:pt modelId="{0DA95EE8-AF56-4C65-978D-D8CA307FCFAF}" type="pres">
      <dgm:prSet presAssocID="{A210A75B-6D2E-4678-AFF2-69F1497B5AC5}" presName="composite3" presStyleCnt="0"/>
      <dgm:spPr/>
    </dgm:pt>
    <dgm:pt modelId="{D104B126-C632-4ABF-97BB-3F130E83E3A5}" type="pres">
      <dgm:prSet presAssocID="{A210A75B-6D2E-4678-AFF2-69F1497B5AC5}" presName="background3" presStyleLbl="node3" presStyleIdx="4" presStyleCnt="5"/>
      <dgm:spPr/>
    </dgm:pt>
    <dgm:pt modelId="{A84DF421-D595-4814-B38B-A7BE44A5D6DD}" type="pres">
      <dgm:prSet presAssocID="{A210A75B-6D2E-4678-AFF2-69F1497B5AC5}" presName="text3" presStyleLbl="fgAcc3" presStyleIdx="4" presStyleCnt="5">
        <dgm:presLayoutVars>
          <dgm:chPref val="3"/>
        </dgm:presLayoutVars>
      </dgm:prSet>
      <dgm:spPr/>
    </dgm:pt>
    <dgm:pt modelId="{7ACCBA28-F135-4810-B65F-42FE19ED04D3}" type="pres">
      <dgm:prSet presAssocID="{A210A75B-6D2E-4678-AFF2-69F1497B5AC5}" presName="hierChild4" presStyleCnt="0"/>
      <dgm:spPr/>
    </dgm:pt>
  </dgm:ptLst>
  <dgm:cxnLst>
    <dgm:cxn modelId="{85A26B01-C3B8-4D3A-89C0-297A95C9C143}" type="presOf" srcId="{D5B52A8F-84A4-404E-863F-E7404112EBBC}" destId="{2F7D6C28-0D49-45B9-82A7-464D67A4DCCB}" srcOrd="0" destOrd="0" presId="urn:microsoft.com/office/officeart/2005/8/layout/hierarchy1"/>
    <dgm:cxn modelId="{CEF5AF01-383E-4EC1-9F74-D5C8E36BFD30}" type="presOf" srcId="{48C59BC3-B242-4B99-8ABC-AD1C9E82AEDD}" destId="{4ED919FC-8D47-4469-8AB5-780DDBC68FCC}" srcOrd="0" destOrd="0" presId="urn:microsoft.com/office/officeart/2005/8/layout/hierarchy1"/>
    <dgm:cxn modelId="{1238F605-E664-4D41-8725-88E505737145}" type="presOf" srcId="{2AD8CE60-8528-47A8-9BC5-F09250542E8B}" destId="{0ED14186-2367-4CD6-A213-8B93F29A5A79}" srcOrd="0" destOrd="0" presId="urn:microsoft.com/office/officeart/2005/8/layout/hierarchy1"/>
    <dgm:cxn modelId="{9440330B-E0E1-4D3D-A83E-73D1E69DE5B6}" type="presOf" srcId="{A210A75B-6D2E-4678-AFF2-69F1497B5AC5}" destId="{A84DF421-D595-4814-B38B-A7BE44A5D6DD}" srcOrd="0" destOrd="0" presId="urn:microsoft.com/office/officeart/2005/8/layout/hierarchy1"/>
    <dgm:cxn modelId="{8AC45A0B-3A01-4356-AFCA-885D558C2DB6}" srcId="{A082B72E-AE37-40AB-A22E-BB748D07AB33}" destId="{5A0EB73D-EE56-4D70-9FEE-CCD92B5C2F7C}" srcOrd="2" destOrd="0" parTransId="{3979E556-B678-4AAE-A516-6CBEB9480236}" sibTransId="{24CC2F98-5E1F-42DD-A3AE-F3396ABA71FA}"/>
    <dgm:cxn modelId="{A3B2D10F-72D6-43C2-ABB7-83E1FA24CD2C}" type="presOf" srcId="{84DF6567-8EDE-49B9-94E5-7B9C0DB152AD}" destId="{2A46363F-1B0F-4D29-AD88-CBD492DE0F6E}" srcOrd="0" destOrd="0" presId="urn:microsoft.com/office/officeart/2005/8/layout/hierarchy1"/>
    <dgm:cxn modelId="{922AAB30-20F7-4846-BBB8-FED8EB298830}" srcId="{A082B72E-AE37-40AB-A22E-BB748D07AB33}" destId="{90D21C7D-4DF3-4B38-AF38-DB0DBFE3703A}" srcOrd="3" destOrd="0" parTransId="{17CEFF5C-1D50-4051-852E-540B5A412A34}" sibTransId="{74BC9F6F-61A3-4DA1-92D5-65B4C34C47C8}"/>
    <dgm:cxn modelId="{81860432-605F-4C20-9F60-B2205F9AF48B}" type="presOf" srcId="{3979E556-B678-4AAE-A516-6CBEB9480236}" destId="{851A56C1-359B-44BD-99BA-F0280B9FABBF}" srcOrd="0" destOrd="0" presId="urn:microsoft.com/office/officeart/2005/8/layout/hierarchy1"/>
    <dgm:cxn modelId="{8E4DBB35-BE79-49B9-A27C-E83924C95242}" type="presOf" srcId="{AF86F784-7955-430D-BF2E-960FAA699654}" destId="{35F9CA9B-3CE0-4AC2-B7D5-1D1C09409AD2}" srcOrd="0" destOrd="0" presId="urn:microsoft.com/office/officeart/2005/8/layout/hierarchy1"/>
    <dgm:cxn modelId="{B8462F3F-8F9A-459B-AACA-7DB40EAE62CF}" type="presOf" srcId="{FA2E37CA-148B-4D77-8488-235BB690B553}" destId="{447D4551-DB55-45EC-9914-B32117A213F8}" srcOrd="0" destOrd="0" presId="urn:microsoft.com/office/officeart/2005/8/layout/hierarchy1"/>
    <dgm:cxn modelId="{F5C8A347-5C9E-4A96-AE5A-E340B2791834}" type="presOf" srcId="{890C8FA8-7549-4261-B8F1-0B4C3EB39BFE}" destId="{479B5F6E-9B7E-4C1D-8E11-2DB71D10BF69}" srcOrd="0" destOrd="0" presId="urn:microsoft.com/office/officeart/2005/8/layout/hierarchy1"/>
    <dgm:cxn modelId="{7F26668F-8848-4A2E-9B2A-538AB9EB1E54}" type="presOf" srcId="{A082B72E-AE37-40AB-A22E-BB748D07AB33}" destId="{252742E7-F95D-4E19-935D-62119D0E174D}" srcOrd="0" destOrd="0" presId="urn:microsoft.com/office/officeart/2005/8/layout/hierarchy1"/>
    <dgm:cxn modelId="{5BD66993-EFE4-4EBE-AC7F-8AB70CBF8F75}" type="presOf" srcId="{5A0EB73D-EE56-4D70-9FEE-CCD92B5C2F7C}" destId="{607B082A-2B7F-4F84-9C37-1B9A475A36FC}" srcOrd="0" destOrd="0" presId="urn:microsoft.com/office/officeart/2005/8/layout/hierarchy1"/>
    <dgm:cxn modelId="{584AFB9C-9C7E-4416-BEB9-523F9E30A7DD}" srcId="{A082B72E-AE37-40AB-A22E-BB748D07AB33}" destId="{0188F899-FAA8-44A0-A222-F99A056A42B4}" srcOrd="1" destOrd="0" parTransId="{D5B52A8F-84A4-404E-863F-E7404112EBBC}" sibTransId="{815443E9-8EEF-41C4-8D42-7E7B6BA6AC7C}"/>
    <dgm:cxn modelId="{69C6FAA3-3D1A-4859-B2EF-6DD1D4242267}" srcId="{A082B72E-AE37-40AB-A22E-BB748D07AB33}" destId="{890C8FA8-7549-4261-B8F1-0B4C3EB39BFE}" srcOrd="0" destOrd="0" parTransId="{48C59BC3-B242-4B99-8ABC-AD1C9E82AEDD}" sibTransId="{74595BBF-E88C-4245-B354-A71EC5BEBCB0}"/>
    <dgm:cxn modelId="{B4C8C4B8-A3BF-4A3B-8519-79C4393B10E8}" type="presOf" srcId="{17CEFF5C-1D50-4051-852E-540B5A412A34}" destId="{31E2024C-AC04-43AC-9E7F-A5AE1CBCC203}" srcOrd="0" destOrd="0" presId="urn:microsoft.com/office/officeart/2005/8/layout/hierarchy1"/>
    <dgm:cxn modelId="{A658A0B9-D1FF-4D7A-BC02-B341D34B103B}" type="presOf" srcId="{0188F899-FAA8-44A0-A222-F99A056A42B4}" destId="{25C1E573-6A3C-4C6A-BD47-6CEC1DEDC2D0}" srcOrd="0" destOrd="0" presId="urn:microsoft.com/office/officeart/2005/8/layout/hierarchy1"/>
    <dgm:cxn modelId="{EC689DCB-9CBE-415E-87FC-0294AD908B29}" srcId="{A082B72E-AE37-40AB-A22E-BB748D07AB33}" destId="{A210A75B-6D2E-4678-AFF2-69F1497B5AC5}" srcOrd="4" destOrd="0" parTransId="{AF86F784-7955-430D-BF2E-960FAA699654}" sibTransId="{8743474B-25B3-4AC9-9593-966A9F106F8E}"/>
    <dgm:cxn modelId="{FB1314E4-10FE-440B-9705-B7458CD8A289}" srcId="{FA2E37CA-148B-4D77-8488-235BB690B553}" destId="{A082B72E-AE37-40AB-A22E-BB748D07AB33}" srcOrd="0" destOrd="0" parTransId="{84DF6567-8EDE-49B9-94E5-7B9C0DB152AD}" sibTransId="{2255E75B-8673-4262-945C-8F04CAC1799F}"/>
    <dgm:cxn modelId="{5010BEEF-5500-446D-9DDB-E890F9916924}" type="presOf" srcId="{90D21C7D-4DF3-4B38-AF38-DB0DBFE3703A}" destId="{075FB8B4-592A-44E4-A398-B324C98B6754}" srcOrd="0" destOrd="0" presId="urn:microsoft.com/office/officeart/2005/8/layout/hierarchy1"/>
    <dgm:cxn modelId="{64EEBDF2-D818-41E9-964F-949F61563D40}" srcId="{2AD8CE60-8528-47A8-9BC5-F09250542E8B}" destId="{FA2E37CA-148B-4D77-8488-235BB690B553}" srcOrd="0" destOrd="0" parTransId="{A4935503-A94B-4BCB-8381-03C9D315D21F}" sibTransId="{4499A2DF-4462-48DF-97A7-42D5DDC5237F}"/>
    <dgm:cxn modelId="{15A537A7-8A6A-4A4D-915E-759CA86029F3}" type="presParOf" srcId="{0ED14186-2367-4CD6-A213-8B93F29A5A79}" destId="{DB3BBA0D-002B-420F-B094-4CC43ADAA631}" srcOrd="0" destOrd="0" presId="urn:microsoft.com/office/officeart/2005/8/layout/hierarchy1"/>
    <dgm:cxn modelId="{C0DA4A37-50E6-467B-967A-E4A7A3CE9842}" type="presParOf" srcId="{DB3BBA0D-002B-420F-B094-4CC43ADAA631}" destId="{FD08985C-79EE-424F-B13F-FF167ABFF595}" srcOrd="0" destOrd="0" presId="urn:microsoft.com/office/officeart/2005/8/layout/hierarchy1"/>
    <dgm:cxn modelId="{63E99EFA-33D5-41F5-91C7-6037896F193C}" type="presParOf" srcId="{FD08985C-79EE-424F-B13F-FF167ABFF595}" destId="{08241237-BEEF-4CAE-942F-F7E5629EED36}" srcOrd="0" destOrd="0" presId="urn:microsoft.com/office/officeart/2005/8/layout/hierarchy1"/>
    <dgm:cxn modelId="{C3EFAE7F-4310-48AC-8B6F-5370A3D99175}" type="presParOf" srcId="{FD08985C-79EE-424F-B13F-FF167ABFF595}" destId="{447D4551-DB55-45EC-9914-B32117A213F8}" srcOrd="1" destOrd="0" presId="urn:microsoft.com/office/officeart/2005/8/layout/hierarchy1"/>
    <dgm:cxn modelId="{B39E0FF7-8E98-4E10-B928-D90C630D09AB}" type="presParOf" srcId="{DB3BBA0D-002B-420F-B094-4CC43ADAA631}" destId="{5D0E4CC0-C710-4FDB-BF70-C0C4CAF768B7}" srcOrd="1" destOrd="0" presId="urn:microsoft.com/office/officeart/2005/8/layout/hierarchy1"/>
    <dgm:cxn modelId="{F6C06102-2289-47D0-89E6-9A0C87E8DB0A}" type="presParOf" srcId="{5D0E4CC0-C710-4FDB-BF70-C0C4CAF768B7}" destId="{2A46363F-1B0F-4D29-AD88-CBD492DE0F6E}" srcOrd="0" destOrd="0" presId="urn:microsoft.com/office/officeart/2005/8/layout/hierarchy1"/>
    <dgm:cxn modelId="{AE480E7F-0D03-4D04-86FA-60E6FAC18F8E}" type="presParOf" srcId="{5D0E4CC0-C710-4FDB-BF70-C0C4CAF768B7}" destId="{A3CE48FE-81AC-470C-B1A8-C0DCD728D27D}" srcOrd="1" destOrd="0" presId="urn:microsoft.com/office/officeart/2005/8/layout/hierarchy1"/>
    <dgm:cxn modelId="{4B36F63A-C967-4B03-8320-A82CE318995E}" type="presParOf" srcId="{A3CE48FE-81AC-470C-B1A8-C0DCD728D27D}" destId="{C5A4E36F-9897-4EE3-BA2C-0235F27A6B33}" srcOrd="0" destOrd="0" presId="urn:microsoft.com/office/officeart/2005/8/layout/hierarchy1"/>
    <dgm:cxn modelId="{830DA977-0330-4F87-9276-6A5BFCCA52C8}" type="presParOf" srcId="{C5A4E36F-9897-4EE3-BA2C-0235F27A6B33}" destId="{79CDFB5E-853D-464C-948C-33FFFE431E96}" srcOrd="0" destOrd="0" presId="urn:microsoft.com/office/officeart/2005/8/layout/hierarchy1"/>
    <dgm:cxn modelId="{834E4562-8045-40A4-9964-0FC6DDD96F2D}" type="presParOf" srcId="{C5A4E36F-9897-4EE3-BA2C-0235F27A6B33}" destId="{252742E7-F95D-4E19-935D-62119D0E174D}" srcOrd="1" destOrd="0" presId="urn:microsoft.com/office/officeart/2005/8/layout/hierarchy1"/>
    <dgm:cxn modelId="{D8964EF0-1885-4B55-923F-E13D60FBD169}" type="presParOf" srcId="{A3CE48FE-81AC-470C-B1A8-C0DCD728D27D}" destId="{50131C0A-A3CD-49AB-AEEC-66E532E85A28}" srcOrd="1" destOrd="0" presId="urn:microsoft.com/office/officeart/2005/8/layout/hierarchy1"/>
    <dgm:cxn modelId="{3201AAE9-DA51-4E3F-ABFF-A1CDAD77B6F2}" type="presParOf" srcId="{50131C0A-A3CD-49AB-AEEC-66E532E85A28}" destId="{4ED919FC-8D47-4469-8AB5-780DDBC68FCC}" srcOrd="0" destOrd="0" presId="urn:microsoft.com/office/officeart/2005/8/layout/hierarchy1"/>
    <dgm:cxn modelId="{4C77CDFD-B8FF-4EA2-848D-225FE1DAECC0}" type="presParOf" srcId="{50131C0A-A3CD-49AB-AEEC-66E532E85A28}" destId="{F67A36DA-20C4-4BA2-999C-039391ACB5B7}" srcOrd="1" destOrd="0" presId="urn:microsoft.com/office/officeart/2005/8/layout/hierarchy1"/>
    <dgm:cxn modelId="{9380D493-E861-4D44-9F1F-571A2A57729F}" type="presParOf" srcId="{F67A36DA-20C4-4BA2-999C-039391ACB5B7}" destId="{501A53E8-6D74-499E-B8D9-40BAE86E8876}" srcOrd="0" destOrd="0" presId="urn:microsoft.com/office/officeart/2005/8/layout/hierarchy1"/>
    <dgm:cxn modelId="{AC9F86D5-3851-4777-A59D-6D291298C450}" type="presParOf" srcId="{501A53E8-6D74-499E-B8D9-40BAE86E8876}" destId="{CE54D2DB-E1D7-495E-BA6E-F69ADE35CBB7}" srcOrd="0" destOrd="0" presId="urn:microsoft.com/office/officeart/2005/8/layout/hierarchy1"/>
    <dgm:cxn modelId="{1997303B-F3E9-4F07-814A-6123E2B13B42}" type="presParOf" srcId="{501A53E8-6D74-499E-B8D9-40BAE86E8876}" destId="{479B5F6E-9B7E-4C1D-8E11-2DB71D10BF69}" srcOrd="1" destOrd="0" presId="urn:microsoft.com/office/officeart/2005/8/layout/hierarchy1"/>
    <dgm:cxn modelId="{41DFF192-ED16-4A13-9BE9-3D6EC037FAF2}" type="presParOf" srcId="{F67A36DA-20C4-4BA2-999C-039391ACB5B7}" destId="{6D0AD37E-D927-4236-A04B-F4F3BF147AA2}" srcOrd="1" destOrd="0" presId="urn:microsoft.com/office/officeart/2005/8/layout/hierarchy1"/>
    <dgm:cxn modelId="{8F1DE2B9-1083-41D6-B746-BC2D226A6AA2}" type="presParOf" srcId="{50131C0A-A3CD-49AB-AEEC-66E532E85A28}" destId="{2F7D6C28-0D49-45B9-82A7-464D67A4DCCB}" srcOrd="2" destOrd="0" presId="urn:microsoft.com/office/officeart/2005/8/layout/hierarchy1"/>
    <dgm:cxn modelId="{44F24777-C635-4899-B987-E4938F19A1B2}" type="presParOf" srcId="{50131C0A-A3CD-49AB-AEEC-66E532E85A28}" destId="{F3BB634D-5C00-44EB-A00B-942DC53ADC6C}" srcOrd="3" destOrd="0" presId="urn:microsoft.com/office/officeart/2005/8/layout/hierarchy1"/>
    <dgm:cxn modelId="{FA348B0C-80C6-42FC-9CE4-0F4399C21B24}" type="presParOf" srcId="{F3BB634D-5C00-44EB-A00B-942DC53ADC6C}" destId="{399D83C1-8D7F-41DE-8E53-17FBDF0ED1D8}" srcOrd="0" destOrd="0" presId="urn:microsoft.com/office/officeart/2005/8/layout/hierarchy1"/>
    <dgm:cxn modelId="{392077AC-F8A8-4496-8B14-726C90B642EB}" type="presParOf" srcId="{399D83C1-8D7F-41DE-8E53-17FBDF0ED1D8}" destId="{1BC40CBE-2AE9-4768-9079-5E2188868B90}" srcOrd="0" destOrd="0" presId="urn:microsoft.com/office/officeart/2005/8/layout/hierarchy1"/>
    <dgm:cxn modelId="{42F78309-6C9C-421A-8E49-FE0546F7250F}" type="presParOf" srcId="{399D83C1-8D7F-41DE-8E53-17FBDF0ED1D8}" destId="{25C1E573-6A3C-4C6A-BD47-6CEC1DEDC2D0}" srcOrd="1" destOrd="0" presId="urn:microsoft.com/office/officeart/2005/8/layout/hierarchy1"/>
    <dgm:cxn modelId="{F871056E-74CF-4477-909B-A12E483A08C2}" type="presParOf" srcId="{F3BB634D-5C00-44EB-A00B-942DC53ADC6C}" destId="{0405216F-F1DA-4595-ACAF-3BEEED8A24FD}" srcOrd="1" destOrd="0" presId="urn:microsoft.com/office/officeart/2005/8/layout/hierarchy1"/>
    <dgm:cxn modelId="{FA194E90-C86B-41C4-86C7-B253A0E608E7}" type="presParOf" srcId="{50131C0A-A3CD-49AB-AEEC-66E532E85A28}" destId="{851A56C1-359B-44BD-99BA-F0280B9FABBF}" srcOrd="4" destOrd="0" presId="urn:microsoft.com/office/officeart/2005/8/layout/hierarchy1"/>
    <dgm:cxn modelId="{5156DA41-1AD2-4E3B-94BB-625FE3EA6743}" type="presParOf" srcId="{50131C0A-A3CD-49AB-AEEC-66E532E85A28}" destId="{9CA1F5AC-1043-43D7-B2F1-EA07D0B7E274}" srcOrd="5" destOrd="0" presId="urn:microsoft.com/office/officeart/2005/8/layout/hierarchy1"/>
    <dgm:cxn modelId="{FA659BC6-720A-4F6C-AF04-91A588E9EE3F}" type="presParOf" srcId="{9CA1F5AC-1043-43D7-B2F1-EA07D0B7E274}" destId="{BCE6B4BE-0848-4494-B3DF-A7D3B927A8D2}" srcOrd="0" destOrd="0" presId="urn:microsoft.com/office/officeart/2005/8/layout/hierarchy1"/>
    <dgm:cxn modelId="{B4BDE77C-B907-41FD-A7A4-9FB59E61AE25}" type="presParOf" srcId="{BCE6B4BE-0848-4494-B3DF-A7D3B927A8D2}" destId="{D24C48D0-E903-4E75-97CD-FC9FD92D181A}" srcOrd="0" destOrd="0" presId="urn:microsoft.com/office/officeart/2005/8/layout/hierarchy1"/>
    <dgm:cxn modelId="{D4713480-03DA-4400-A95C-A588F787E37D}" type="presParOf" srcId="{BCE6B4BE-0848-4494-B3DF-A7D3B927A8D2}" destId="{607B082A-2B7F-4F84-9C37-1B9A475A36FC}" srcOrd="1" destOrd="0" presId="urn:microsoft.com/office/officeart/2005/8/layout/hierarchy1"/>
    <dgm:cxn modelId="{7619317E-150A-43DA-9B5E-17B4D4349975}" type="presParOf" srcId="{9CA1F5AC-1043-43D7-B2F1-EA07D0B7E274}" destId="{DB70C08C-F992-4032-8864-709380292576}" srcOrd="1" destOrd="0" presId="urn:microsoft.com/office/officeart/2005/8/layout/hierarchy1"/>
    <dgm:cxn modelId="{B4B514B7-3F21-425F-92B6-DE84AC9B0DFA}" type="presParOf" srcId="{50131C0A-A3CD-49AB-AEEC-66E532E85A28}" destId="{31E2024C-AC04-43AC-9E7F-A5AE1CBCC203}" srcOrd="6" destOrd="0" presId="urn:microsoft.com/office/officeart/2005/8/layout/hierarchy1"/>
    <dgm:cxn modelId="{673A0489-87E0-4EB5-B872-D575B0D92312}" type="presParOf" srcId="{50131C0A-A3CD-49AB-AEEC-66E532E85A28}" destId="{DDB08AF8-8E97-4E38-8543-BBD3D5179D44}" srcOrd="7" destOrd="0" presId="urn:microsoft.com/office/officeart/2005/8/layout/hierarchy1"/>
    <dgm:cxn modelId="{E149B986-69EF-4E86-AD9A-67284BA5B1F0}" type="presParOf" srcId="{DDB08AF8-8E97-4E38-8543-BBD3D5179D44}" destId="{C5229A36-A7BF-49B3-BAD4-FEB043D336D8}" srcOrd="0" destOrd="0" presId="urn:microsoft.com/office/officeart/2005/8/layout/hierarchy1"/>
    <dgm:cxn modelId="{8D81A01C-C58D-497B-B2D1-FE850573D0FC}" type="presParOf" srcId="{C5229A36-A7BF-49B3-BAD4-FEB043D336D8}" destId="{EA9928A7-96B9-4D24-BDBB-EF2B19A39CCE}" srcOrd="0" destOrd="0" presId="urn:microsoft.com/office/officeart/2005/8/layout/hierarchy1"/>
    <dgm:cxn modelId="{D1323781-D884-4BB8-8B1A-BD3FDB651915}" type="presParOf" srcId="{C5229A36-A7BF-49B3-BAD4-FEB043D336D8}" destId="{075FB8B4-592A-44E4-A398-B324C98B6754}" srcOrd="1" destOrd="0" presId="urn:microsoft.com/office/officeart/2005/8/layout/hierarchy1"/>
    <dgm:cxn modelId="{4E9A2D9B-2011-46AF-A7A9-6EBBC561F934}" type="presParOf" srcId="{DDB08AF8-8E97-4E38-8543-BBD3D5179D44}" destId="{D9E12E6D-2D70-4CC3-A520-47599BC5FD11}" srcOrd="1" destOrd="0" presId="urn:microsoft.com/office/officeart/2005/8/layout/hierarchy1"/>
    <dgm:cxn modelId="{113B424C-4473-4D9D-BE61-228A6F3BA215}" type="presParOf" srcId="{50131C0A-A3CD-49AB-AEEC-66E532E85A28}" destId="{35F9CA9B-3CE0-4AC2-B7D5-1D1C09409AD2}" srcOrd="8" destOrd="0" presId="urn:microsoft.com/office/officeart/2005/8/layout/hierarchy1"/>
    <dgm:cxn modelId="{D1A4E0BD-B8FE-46A2-9B1B-477A2C110CD2}" type="presParOf" srcId="{50131C0A-A3CD-49AB-AEEC-66E532E85A28}" destId="{38E334D8-C929-49F6-81BF-299384E1AAFB}" srcOrd="9" destOrd="0" presId="urn:microsoft.com/office/officeart/2005/8/layout/hierarchy1"/>
    <dgm:cxn modelId="{3B1D0554-2197-4FEA-8A92-E2E26775AB58}" type="presParOf" srcId="{38E334D8-C929-49F6-81BF-299384E1AAFB}" destId="{0DA95EE8-AF56-4C65-978D-D8CA307FCFAF}" srcOrd="0" destOrd="0" presId="urn:microsoft.com/office/officeart/2005/8/layout/hierarchy1"/>
    <dgm:cxn modelId="{903A9CC6-0A4B-4D7D-BD9B-5A78C7EABFA0}" type="presParOf" srcId="{0DA95EE8-AF56-4C65-978D-D8CA307FCFAF}" destId="{D104B126-C632-4ABF-97BB-3F130E83E3A5}" srcOrd="0" destOrd="0" presId="urn:microsoft.com/office/officeart/2005/8/layout/hierarchy1"/>
    <dgm:cxn modelId="{A1726866-CFB2-4A7E-A558-42491C780A91}" type="presParOf" srcId="{0DA95EE8-AF56-4C65-978D-D8CA307FCFAF}" destId="{A84DF421-D595-4814-B38B-A7BE44A5D6DD}" srcOrd="1" destOrd="0" presId="urn:microsoft.com/office/officeart/2005/8/layout/hierarchy1"/>
    <dgm:cxn modelId="{EE9785D5-E64F-4171-A219-D1170DC5EB0F}" type="presParOf" srcId="{38E334D8-C929-49F6-81BF-299384E1AAFB}" destId="{7ACCBA28-F135-4810-B65F-42FE19ED04D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F9CA9B-3CE0-4AC2-B7D5-1D1C09409AD2}">
      <dsp:nvSpPr>
        <dsp:cNvPr id="0" name=""/>
        <dsp:cNvSpPr/>
      </dsp:nvSpPr>
      <dsp:spPr>
        <a:xfrm>
          <a:off x="4482526" y="2843186"/>
          <a:ext cx="3718751" cy="4424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514"/>
              </a:lnTo>
              <a:lnTo>
                <a:pt x="3718751" y="301514"/>
              </a:lnTo>
              <a:lnTo>
                <a:pt x="3718751" y="442446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E2024C-AC04-43AC-9E7F-A5AE1CBCC203}">
      <dsp:nvSpPr>
        <dsp:cNvPr id="0" name=""/>
        <dsp:cNvSpPr/>
      </dsp:nvSpPr>
      <dsp:spPr>
        <a:xfrm>
          <a:off x="4482526" y="2843186"/>
          <a:ext cx="1859375" cy="4424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514"/>
              </a:lnTo>
              <a:lnTo>
                <a:pt x="1859375" y="301514"/>
              </a:lnTo>
              <a:lnTo>
                <a:pt x="1859375" y="442446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1A56C1-359B-44BD-99BA-F0280B9FABBF}">
      <dsp:nvSpPr>
        <dsp:cNvPr id="0" name=""/>
        <dsp:cNvSpPr/>
      </dsp:nvSpPr>
      <dsp:spPr>
        <a:xfrm>
          <a:off x="4436806" y="2843186"/>
          <a:ext cx="91440" cy="44244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2446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7D6C28-0D49-45B9-82A7-464D67A4DCCB}">
      <dsp:nvSpPr>
        <dsp:cNvPr id="0" name=""/>
        <dsp:cNvSpPr/>
      </dsp:nvSpPr>
      <dsp:spPr>
        <a:xfrm>
          <a:off x="2623151" y="2843186"/>
          <a:ext cx="1859375" cy="442446"/>
        </a:xfrm>
        <a:custGeom>
          <a:avLst/>
          <a:gdLst/>
          <a:ahLst/>
          <a:cxnLst/>
          <a:rect l="0" t="0" r="0" b="0"/>
          <a:pathLst>
            <a:path>
              <a:moveTo>
                <a:pt x="1859375" y="0"/>
              </a:moveTo>
              <a:lnTo>
                <a:pt x="1859375" y="301514"/>
              </a:lnTo>
              <a:lnTo>
                <a:pt x="0" y="301514"/>
              </a:lnTo>
              <a:lnTo>
                <a:pt x="0" y="442446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D919FC-8D47-4469-8AB5-780DDBC68FCC}">
      <dsp:nvSpPr>
        <dsp:cNvPr id="0" name=""/>
        <dsp:cNvSpPr/>
      </dsp:nvSpPr>
      <dsp:spPr>
        <a:xfrm>
          <a:off x="763775" y="2843186"/>
          <a:ext cx="3718751" cy="442446"/>
        </a:xfrm>
        <a:custGeom>
          <a:avLst/>
          <a:gdLst/>
          <a:ahLst/>
          <a:cxnLst/>
          <a:rect l="0" t="0" r="0" b="0"/>
          <a:pathLst>
            <a:path>
              <a:moveTo>
                <a:pt x="3718751" y="0"/>
              </a:moveTo>
              <a:lnTo>
                <a:pt x="3718751" y="301514"/>
              </a:lnTo>
              <a:lnTo>
                <a:pt x="0" y="301514"/>
              </a:lnTo>
              <a:lnTo>
                <a:pt x="0" y="442446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46363F-1B0F-4D29-AD88-CBD492DE0F6E}">
      <dsp:nvSpPr>
        <dsp:cNvPr id="0" name=""/>
        <dsp:cNvSpPr/>
      </dsp:nvSpPr>
      <dsp:spPr>
        <a:xfrm>
          <a:off x="1447929" y="1877156"/>
          <a:ext cx="3034597" cy="359474"/>
        </a:xfrm>
        <a:custGeom>
          <a:avLst/>
          <a:gdLst/>
          <a:ahLst/>
          <a:cxnLst/>
          <a:rect l="0" t="0" r="0" b="0"/>
          <a:pathLst>
            <a:path>
              <a:moveTo>
                <a:pt x="0" y="359474"/>
              </a:moveTo>
              <a:lnTo>
                <a:pt x="3034597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241237-BEEF-4CAE-942F-F7E5629EED36}">
      <dsp:nvSpPr>
        <dsp:cNvPr id="0" name=""/>
        <dsp:cNvSpPr/>
      </dsp:nvSpPr>
      <dsp:spPr>
        <a:xfrm>
          <a:off x="687275" y="1270600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7D4551-DB55-45EC-9914-B32117A213F8}">
      <dsp:nvSpPr>
        <dsp:cNvPr id="0" name=""/>
        <dsp:cNvSpPr/>
      </dsp:nvSpPr>
      <dsp:spPr>
        <a:xfrm>
          <a:off x="856310" y="1431182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בעלים (דירקטוריון)</a:t>
          </a:r>
        </a:p>
      </dsp:txBody>
      <dsp:txXfrm>
        <a:off x="884604" y="1459476"/>
        <a:ext cx="1464719" cy="909442"/>
      </dsp:txXfrm>
    </dsp:sp>
    <dsp:sp modelId="{79CDFB5E-853D-464C-948C-33FFFE431E96}">
      <dsp:nvSpPr>
        <dsp:cNvPr id="0" name=""/>
        <dsp:cNvSpPr/>
      </dsp:nvSpPr>
      <dsp:spPr>
        <a:xfrm>
          <a:off x="3721873" y="1877156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2742E7-F95D-4E19-935D-62119D0E174D}">
      <dsp:nvSpPr>
        <dsp:cNvPr id="0" name=""/>
        <dsp:cNvSpPr/>
      </dsp:nvSpPr>
      <dsp:spPr>
        <a:xfrm>
          <a:off x="3890907" y="2037738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ניהול</a:t>
          </a:r>
        </a:p>
      </dsp:txBody>
      <dsp:txXfrm>
        <a:off x="3919201" y="2066032"/>
        <a:ext cx="1464719" cy="909442"/>
      </dsp:txXfrm>
    </dsp:sp>
    <dsp:sp modelId="{CE54D2DB-E1D7-495E-BA6E-F69ADE35CBB7}">
      <dsp:nvSpPr>
        <dsp:cNvPr id="0" name=""/>
        <dsp:cNvSpPr/>
      </dsp:nvSpPr>
      <dsp:spPr>
        <a:xfrm>
          <a:off x="3122" y="3285633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9B5F6E-9B7E-4C1D-8E11-2DB71D10BF69}">
      <dsp:nvSpPr>
        <dsp:cNvPr id="0" name=""/>
        <dsp:cNvSpPr/>
      </dsp:nvSpPr>
      <dsp:spPr>
        <a:xfrm>
          <a:off x="172156" y="3446215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פיתוח </a:t>
          </a:r>
          <a:r>
            <a:rPr lang="he-IL" sz="1900" kern="1200" dirty="0" err="1"/>
            <a:t>עיסקי</a:t>
          </a:r>
          <a:r>
            <a:rPr lang="he-IL" sz="1900" kern="1200" dirty="0"/>
            <a:t> ואסטרטגיה</a:t>
          </a:r>
        </a:p>
      </dsp:txBody>
      <dsp:txXfrm>
        <a:off x="200450" y="3474509"/>
        <a:ext cx="1464719" cy="909442"/>
      </dsp:txXfrm>
    </dsp:sp>
    <dsp:sp modelId="{1BC40CBE-2AE9-4768-9079-5E2188868B90}">
      <dsp:nvSpPr>
        <dsp:cNvPr id="0" name=""/>
        <dsp:cNvSpPr/>
      </dsp:nvSpPr>
      <dsp:spPr>
        <a:xfrm>
          <a:off x="1862497" y="3285633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C1E573-6A3C-4C6A-BD47-6CEC1DEDC2D0}">
      <dsp:nvSpPr>
        <dsp:cNvPr id="0" name=""/>
        <dsp:cNvSpPr/>
      </dsp:nvSpPr>
      <dsp:spPr>
        <a:xfrm>
          <a:off x="2031531" y="3446215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כספים</a:t>
          </a:r>
        </a:p>
      </dsp:txBody>
      <dsp:txXfrm>
        <a:off x="2059825" y="3474509"/>
        <a:ext cx="1464719" cy="909442"/>
      </dsp:txXfrm>
    </dsp:sp>
    <dsp:sp modelId="{D24C48D0-E903-4E75-97CD-FC9FD92D181A}">
      <dsp:nvSpPr>
        <dsp:cNvPr id="0" name=""/>
        <dsp:cNvSpPr/>
      </dsp:nvSpPr>
      <dsp:spPr>
        <a:xfrm>
          <a:off x="3721873" y="3285633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7B082A-2B7F-4F84-9C37-1B9A475A36FC}">
      <dsp:nvSpPr>
        <dsp:cNvPr id="0" name=""/>
        <dsp:cNvSpPr/>
      </dsp:nvSpPr>
      <dsp:spPr>
        <a:xfrm>
          <a:off x="3890907" y="3446215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תפעול</a:t>
          </a:r>
        </a:p>
      </dsp:txBody>
      <dsp:txXfrm>
        <a:off x="3919201" y="3474509"/>
        <a:ext cx="1464719" cy="909442"/>
      </dsp:txXfrm>
    </dsp:sp>
    <dsp:sp modelId="{EA9928A7-96B9-4D24-BDBB-EF2B19A39CCE}">
      <dsp:nvSpPr>
        <dsp:cNvPr id="0" name=""/>
        <dsp:cNvSpPr/>
      </dsp:nvSpPr>
      <dsp:spPr>
        <a:xfrm>
          <a:off x="5581248" y="3285633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5FB8B4-592A-44E4-A398-B324C98B6754}">
      <dsp:nvSpPr>
        <dsp:cNvPr id="0" name=""/>
        <dsp:cNvSpPr/>
      </dsp:nvSpPr>
      <dsp:spPr>
        <a:xfrm>
          <a:off x="5750283" y="3446215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שיווק ומכירות</a:t>
          </a:r>
        </a:p>
      </dsp:txBody>
      <dsp:txXfrm>
        <a:off x="5778577" y="3474509"/>
        <a:ext cx="1464719" cy="909442"/>
      </dsp:txXfrm>
    </dsp:sp>
    <dsp:sp modelId="{D104B126-C632-4ABF-97BB-3F130E83E3A5}">
      <dsp:nvSpPr>
        <dsp:cNvPr id="0" name=""/>
        <dsp:cNvSpPr/>
      </dsp:nvSpPr>
      <dsp:spPr>
        <a:xfrm>
          <a:off x="7440624" y="3285633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4DF421-D595-4814-B38B-A7BE44A5D6DD}">
      <dsp:nvSpPr>
        <dsp:cNvPr id="0" name=""/>
        <dsp:cNvSpPr/>
      </dsp:nvSpPr>
      <dsp:spPr>
        <a:xfrm>
          <a:off x="7609658" y="3446215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פיתוח המוצר (המומחים)</a:t>
          </a:r>
        </a:p>
      </dsp:txBody>
      <dsp:txXfrm>
        <a:off x="7637952" y="3474509"/>
        <a:ext cx="1464719" cy="9094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F9CA9B-3CE0-4AC2-B7D5-1D1C09409AD2}">
      <dsp:nvSpPr>
        <dsp:cNvPr id="0" name=""/>
        <dsp:cNvSpPr/>
      </dsp:nvSpPr>
      <dsp:spPr>
        <a:xfrm>
          <a:off x="4482526" y="2843186"/>
          <a:ext cx="3718751" cy="4424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514"/>
              </a:lnTo>
              <a:lnTo>
                <a:pt x="3718751" y="301514"/>
              </a:lnTo>
              <a:lnTo>
                <a:pt x="3718751" y="442446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E2024C-AC04-43AC-9E7F-A5AE1CBCC203}">
      <dsp:nvSpPr>
        <dsp:cNvPr id="0" name=""/>
        <dsp:cNvSpPr/>
      </dsp:nvSpPr>
      <dsp:spPr>
        <a:xfrm>
          <a:off x="4482526" y="2843186"/>
          <a:ext cx="1859375" cy="4424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514"/>
              </a:lnTo>
              <a:lnTo>
                <a:pt x="1859375" y="301514"/>
              </a:lnTo>
              <a:lnTo>
                <a:pt x="1859375" y="442446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1A56C1-359B-44BD-99BA-F0280B9FABBF}">
      <dsp:nvSpPr>
        <dsp:cNvPr id="0" name=""/>
        <dsp:cNvSpPr/>
      </dsp:nvSpPr>
      <dsp:spPr>
        <a:xfrm>
          <a:off x="4436806" y="2843186"/>
          <a:ext cx="91440" cy="44244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2446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7D6C28-0D49-45B9-82A7-464D67A4DCCB}">
      <dsp:nvSpPr>
        <dsp:cNvPr id="0" name=""/>
        <dsp:cNvSpPr/>
      </dsp:nvSpPr>
      <dsp:spPr>
        <a:xfrm>
          <a:off x="2623151" y="2843186"/>
          <a:ext cx="1859375" cy="442446"/>
        </a:xfrm>
        <a:custGeom>
          <a:avLst/>
          <a:gdLst/>
          <a:ahLst/>
          <a:cxnLst/>
          <a:rect l="0" t="0" r="0" b="0"/>
          <a:pathLst>
            <a:path>
              <a:moveTo>
                <a:pt x="1859375" y="0"/>
              </a:moveTo>
              <a:lnTo>
                <a:pt x="1859375" y="301514"/>
              </a:lnTo>
              <a:lnTo>
                <a:pt x="0" y="301514"/>
              </a:lnTo>
              <a:lnTo>
                <a:pt x="0" y="442446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D919FC-8D47-4469-8AB5-780DDBC68FCC}">
      <dsp:nvSpPr>
        <dsp:cNvPr id="0" name=""/>
        <dsp:cNvSpPr/>
      </dsp:nvSpPr>
      <dsp:spPr>
        <a:xfrm>
          <a:off x="763775" y="2843186"/>
          <a:ext cx="3718751" cy="442446"/>
        </a:xfrm>
        <a:custGeom>
          <a:avLst/>
          <a:gdLst/>
          <a:ahLst/>
          <a:cxnLst/>
          <a:rect l="0" t="0" r="0" b="0"/>
          <a:pathLst>
            <a:path>
              <a:moveTo>
                <a:pt x="3718751" y="0"/>
              </a:moveTo>
              <a:lnTo>
                <a:pt x="3718751" y="301514"/>
              </a:lnTo>
              <a:lnTo>
                <a:pt x="0" y="301514"/>
              </a:lnTo>
              <a:lnTo>
                <a:pt x="0" y="442446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46363F-1B0F-4D29-AD88-CBD492DE0F6E}">
      <dsp:nvSpPr>
        <dsp:cNvPr id="0" name=""/>
        <dsp:cNvSpPr/>
      </dsp:nvSpPr>
      <dsp:spPr>
        <a:xfrm>
          <a:off x="1447929" y="1877156"/>
          <a:ext cx="3034597" cy="359474"/>
        </a:xfrm>
        <a:custGeom>
          <a:avLst/>
          <a:gdLst/>
          <a:ahLst/>
          <a:cxnLst/>
          <a:rect l="0" t="0" r="0" b="0"/>
          <a:pathLst>
            <a:path>
              <a:moveTo>
                <a:pt x="0" y="359474"/>
              </a:moveTo>
              <a:lnTo>
                <a:pt x="3034597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241237-BEEF-4CAE-942F-F7E5629EED36}">
      <dsp:nvSpPr>
        <dsp:cNvPr id="0" name=""/>
        <dsp:cNvSpPr/>
      </dsp:nvSpPr>
      <dsp:spPr>
        <a:xfrm>
          <a:off x="687275" y="1270600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7D4551-DB55-45EC-9914-B32117A213F8}">
      <dsp:nvSpPr>
        <dsp:cNvPr id="0" name=""/>
        <dsp:cNvSpPr/>
      </dsp:nvSpPr>
      <dsp:spPr>
        <a:xfrm>
          <a:off x="856310" y="1431182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בעלים (דירקטוריון)</a:t>
          </a:r>
        </a:p>
      </dsp:txBody>
      <dsp:txXfrm>
        <a:off x="884604" y="1459476"/>
        <a:ext cx="1464719" cy="909442"/>
      </dsp:txXfrm>
    </dsp:sp>
    <dsp:sp modelId="{79CDFB5E-853D-464C-948C-33FFFE431E96}">
      <dsp:nvSpPr>
        <dsp:cNvPr id="0" name=""/>
        <dsp:cNvSpPr/>
      </dsp:nvSpPr>
      <dsp:spPr>
        <a:xfrm>
          <a:off x="3721873" y="1877156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2742E7-F95D-4E19-935D-62119D0E174D}">
      <dsp:nvSpPr>
        <dsp:cNvPr id="0" name=""/>
        <dsp:cNvSpPr/>
      </dsp:nvSpPr>
      <dsp:spPr>
        <a:xfrm>
          <a:off x="3890907" y="2037738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ניהול</a:t>
          </a:r>
        </a:p>
      </dsp:txBody>
      <dsp:txXfrm>
        <a:off x="3919201" y="2066032"/>
        <a:ext cx="1464719" cy="909442"/>
      </dsp:txXfrm>
    </dsp:sp>
    <dsp:sp modelId="{CE54D2DB-E1D7-495E-BA6E-F69ADE35CBB7}">
      <dsp:nvSpPr>
        <dsp:cNvPr id="0" name=""/>
        <dsp:cNvSpPr/>
      </dsp:nvSpPr>
      <dsp:spPr>
        <a:xfrm>
          <a:off x="3122" y="3285633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9B5F6E-9B7E-4C1D-8E11-2DB71D10BF69}">
      <dsp:nvSpPr>
        <dsp:cNvPr id="0" name=""/>
        <dsp:cNvSpPr/>
      </dsp:nvSpPr>
      <dsp:spPr>
        <a:xfrm>
          <a:off x="172156" y="3446215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פיתוח </a:t>
          </a:r>
          <a:r>
            <a:rPr lang="he-IL" sz="1900" kern="1200" dirty="0" err="1"/>
            <a:t>עיסקי</a:t>
          </a:r>
          <a:r>
            <a:rPr lang="he-IL" sz="1900" kern="1200" dirty="0"/>
            <a:t> ואסטרטגיה</a:t>
          </a:r>
        </a:p>
      </dsp:txBody>
      <dsp:txXfrm>
        <a:off x="200450" y="3474509"/>
        <a:ext cx="1464719" cy="909442"/>
      </dsp:txXfrm>
    </dsp:sp>
    <dsp:sp modelId="{1BC40CBE-2AE9-4768-9079-5E2188868B90}">
      <dsp:nvSpPr>
        <dsp:cNvPr id="0" name=""/>
        <dsp:cNvSpPr/>
      </dsp:nvSpPr>
      <dsp:spPr>
        <a:xfrm>
          <a:off x="1862497" y="3285633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C1E573-6A3C-4C6A-BD47-6CEC1DEDC2D0}">
      <dsp:nvSpPr>
        <dsp:cNvPr id="0" name=""/>
        <dsp:cNvSpPr/>
      </dsp:nvSpPr>
      <dsp:spPr>
        <a:xfrm>
          <a:off x="2031531" y="3446215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כספים</a:t>
          </a:r>
        </a:p>
      </dsp:txBody>
      <dsp:txXfrm>
        <a:off x="2059825" y="3474509"/>
        <a:ext cx="1464719" cy="909442"/>
      </dsp:txXfrm>
    </dsp:sp>
    <dsp:sp modelId="{D24C48D0-E903-4E75-97CD-FC9FD92D181A}">
      <dsp:nvSpPr>
        <dsp:cNvPr id="0" name=""/>
        <dsp:cNvSpPr/>
      </dsp:nvSpPr>
      <dsp:spPr>
        <a:xfrm>
          <a:off x="3721873" y="3285633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7B082A-2B7F-4F84-9C37-1B9A475A36FC}">
      <dsp:nvSpPr>
        <dsp:cNvPr id="0" name=""/>
        <dsp:cNvSpPr/>
      </dsp:nvSpPr>
      <dsp:spPr>
        <a:xfrm>
          <a:off x="3890907" y="3446215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תפעול</a:t>
          </a:r>
        </a:p>
      </dsp:txBody>
      <dsp:txXfrm>
        <a:off x="3919201" y="3474509"/>
        <a:ext cx="1464719" cy="909442"/>
      </dsp:txXfrm>
    </dsp:sp>
    <dsp:sp modelId="{EA9928A7-96B9-4D24-BDBB-EF2B19A39CCE}">
      <dsp:nvSpPr>
        <dsp:cNvPr id="0" name=""/>
        <dsp:cNvSpPr/>
      </dsp:nvSpPr>
      <dsp:spPr>
        <a:xfrm>
          <a:off x="5581248" y="3285633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5FB8B4-592A-44E4-A398-B324C98B6754}">
      <dsp:nvSpPr>
        <dsp:cNvPr id="0" name=""/>
        <dsp:cNvSpPr/>
      </dsp:nvSpPr>
      <dsp:spPr>
        <a:xfrm>
          <a:off x="5750283" y="3446215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שיווק ומכירות</a:t>
          </a:r>
        </a:p>
      </dsp:txBody>
      <dsp:txXfrm>
        <a:off x="5778577" y="3474509"/>
        <a:ext cx="1464719" cy="909442"/>
      </dsp:txXfrm>
    </dsp:sp>
    <dsp:sp modelId="{D104B126-C632-4ABF-97BB-3F130E83E3A5}">
      <dsp:nvSpPr>
        <dsp:cNvPr id="0" name=""/>
        <dsp:cNvSpPr/>
      </dsp:nvSpPr>
      <dsp:spPr>
        <a:xfrm>
          <a:off x="7440624" y="3285633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4DF421-D595-4814-B38B-A7BE44A5D6DD}">
      <dsp:nvSpPr>
        <dsp:cNvPr id="0" name=""/>
        <dsp:cNvSpPr/>
      </dsp:nvSpPr>
      <dsp:spPr>
        <a:xfrm>
          <a:off x="7609658" y="3446215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פיתוח המוצר (המומחים)</a:t>
          </a:r>
        </a:p>
      </dsp:txBody>
      <dsp:txXfrm>
        <a:off x="7637952" y="3474509"/>
        <a:ext cx="1464719" cy="9094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F9CA9B-3CE0-4AC2-B7D5-1D1C09409AD2}">
      <dsp:nvSpPr>
        <dsp:cNvPr id="0" name=""/>
        <dsp:cNvSpPr/>
      </dsp:nvSpPr>
      <dsp:spPr>
        <a:xfrm>
          <a:off x="4482526" y="2843186"/>
          <a:ext cx="3718751" cy="4424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514"/>
              </a:lnTo>
              <a:lnTo>
                <a:pt x="3718751" y="301514"/>
              </a:lnTo>
              <a:lnTo>
                <a:pt x="3718751" y="442446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E2024C-AC04-43AC-9E7F-A5AE1CBCC203}">
      <dsp:nvSpPr>
        <dsp:cNvPr id="0" name=""/>
        <dsp:cNvSpPr/>
      </dsp:nvSpPr>
      <dsp:spPr>
        <a:xfrm>
          <a:off x="4482526" y="2843186"/>
          <a:ext cx="1859375" cy="4424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514"/>
              </a:lnTo>
              <a:lnTo>
                <a:pt x="1859375" y="301514"/>
              </a:lnTo>
              <a:lnTo>
                <a:pt x="1859375" y="442446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1A56C1-359B-44BD-99BA-F0280B9FABBF}">
      <dsp:nvSpPr>
        <dsp:cNvPr id="0" name=""/>
        <dsp:cNvSpPr/>
      </dsp:nvSpPr>
      <dsp:spPr>
        <a:xfrm>
          <a:off x="4436806" y="2843186"/>
          <a:ext cx="91440" cy="44244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2446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7D6C28-0D49-45B9-82A7-464D67A4DCCB}">
      <dsp:nvSpPr>
        <dsp:cNvPr id="0" name=""/>
        <dsp:cNvSpPr/>
      </dsp:nvSpPr>
      <dsp:spPr>
        <a:xfrm>
          <a:off x="2623151" y="2843186"/>
          <a:ext cx="1859375" cy="442446"/>
        </a:xfrm>
        <a:custGeom>
          <a:avLst/>
          <a:gdLst/>
          <a:ahLst/>
          <a:cxnLst/>
          <a:rect l="0" t="0" r="0" b="0"/>
          <a:pathLst>
            <a:path>
              <a:moveTo>
                <a:pt x="1859375" y="0"/>
              </a:moveTo>
              <a:lnTo>
                <a:pt x="1859375" y="301514"/>
              </a:lnTo>
              <a:lnTo>
                <a:pt x="0" y="301514"/>
              </a:lnTo>
              <a:lnTo>
                <a:pt x="0" y="442446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D919FC-8D47-4469-8AB5-780DDBC68FCC}">
      <dsp:nvSpPr>
        <dsp:cNvPr id="0" name=""/>
        <dsp:cNvSpPr/>
      </dsp:nvSpPr>
      <dsp:spPr>
        <a:xfrm>
          <a:off x="763775" y="2843186"/>
          <a:ext cx="3718751" cy="442446"/>
        </a:xfrm>
        <a:custGeom>
          <a:avLst/>
          <a:gdLst/>
          <a:ahLst/>
          <a:cxnLst/>
          <a:rect l="0" t="0" r="0" b="0"/>
          <a:pathLst>
            <a:path>
              <a:moveTo>
                <a:pt x="3718751" y="0"/>
              </a:moveTo>
              <a:lnTo>
                <a:pt x="3718751" y="301514"/>
              </a:lnTo>
              <a:lnTo>
                <a:pt x="0" y="301514"/>
              </a:lnTo>
              <a:lnTo>
                <a:pt x="0" y="442446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46363F-1B0F-4D29-AD88-CBD492DE0F6E}">
      <dsp:nvSpPr>
        <dsp:cNvPr id="0" name=""/>
        <dsp:cNvSpPr/>
      </dsp:nvSpPr>
      <dsp:spPr>
        <a:xfrm>
          <a:off x="926897" y="1460444"/>
          <a:ext cx="3555629" cy="4167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5779"/>
              </a:lnTo>
              <a:lnTo>
                <a:pt x="3555629" y="275779"/>
              </a:lnTo>
              <a:lnTo>
                <a:pt x="3555629" y="416711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241237-BEEF-4CAE-942F-F7E5629EED36}">
      <dsp:nvSpPr>
        <dsp:cNvPr id="0" name=""/>
        <dsp:cNvSpPr/>
      </dsp:nvSpPr>
      <dsp:spPr>
        <a:xfrm>
          <a:off x="166243" y="494414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7D4551-DB55-45EC-9914-B32117A213F8}">
      <dsp:nvSpPr>
        <dsp:cNvPr id="0" name=""/>
        <dsp:cNvSpPr/>
      </dsp:nvSpPr>
      <dsp:spPr>
        <a:xfrm>
          <a:off x="335277" y="654996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בעלים (דירקטוריון)</a:t>
          </a:r>
        </a:p>
      </dsp:txBody>
      <dsp:txXfrm>
        <a:off x="363571" y="683290"/>
        <a:ext cx="1464719" cy="909442"/>
      </dsp:txXfrm>
    </dsp:sp>
    <dsp:sp modelId="{79CDFB5E-853D-464C-948C-33FFFE431E96}">
      <dsp:nvSpPr>
        <dsp:cNvPr id="0" name=""/>
        <dsp:cNvSpPr/>
      </dsp:nvSpPr>
      <dsp:spPr>
        <a:xfrm>
          <a:off x="3721873" y="1877156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2742E7-F95D-4E19-935D-62119D0E174D}">
      <dsp:nvSpPr>
        <dsp:cNvPr id="0" name=""/>
        <dsp:cNvSpPr/>
      </dsp:nvSpPr>
      <dsp:spPr>
        <a:xfrm>
          <a:off x="3890907" y="2037738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ניהול</a:t>
          </a:r>
        </a:p>
      </dsp:txBody>
      <dsp:txXfrm>
        <a:off x="3919201" y="2066032"/>
        <a:ext cx="1464719" cy="909442"/>
      </dsp:txXfrm>
    </dsp:sp>
    <dsp:sp modelId="{CE54D2DB-E1D7-495E-BA6E-F69ADE35CBB7}">
      <dsp:nvSpPr>
        <dsp:cNvPr id="0" name=""/>
        <dsp:cNvSpPr/>
      </dsp:nvSpPr>
      <dsp:spPr>
        <a:xfrm>
          <a:off x="3122" y="3285633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9B5F6E-9B7E-4C1D-8E11-2DB71D10BF69}">
      <dsp:nvSpPr>
        <dsp:cNvPr id="0" name=""/>
        <dsp:cNvSpPr/>
      </dsp:nvSpPr>
      <dsp:spPr>
        <a:xfrm>
          <a:off x="172156" y="3446215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פיתוח </a:t>
          </a:r>
          <a:r>
            <a:rPr lang="he-IL" sz="1900" kern="1200" dirty="0" err="1"/>
            <a:t>עיסקי</a:t>
          </a:r>
          <a:r>
            <a:rPr lang="he-IL" sz="1900" kern="1200" dirty="0"/>
            <a:t> ואסטרטגיה</a:t>
          </a:r>
        </a:p>
      </dsp:txBody>
      <dsp:txXfrm>
        <a:off x="200450" y="3474509"/>
        <a:ext cx="1464719" cy="909442"/>
      </dsp:txXfrm>
    </dsp:sp>
    <dsp:sp modelId="{1BC40CBE-2AE9-4768-9079-5E2188868B90}">
      <dsp:nvSpPr>
        <dsp:cNvPr id="0" name=""/>
        <dsp:cNvSpPr/>
      </dsp:nvSpPr>
      <dsp:spPr>
        <a:xfrm>
          <a:off x="1862497" y="3285633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C1E573-6A3C-4C6A-BD47-6CEC1DEDC2D0}">
      <dsp:nvSpPr>
        <dsp:cNvPr id="0" name=""/>
        <dsp:cNvSpPr/>
      </dsp:nvSpPr>
      <dsp:spPr>
        <a:xfrm>
          <a:off x="2031531" y="3446215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כספים</a:t>
          </a:r>
        </a:p>
      </dsp:txBody>
      <dsp:txXfrm>
        <a:off x="2059825" y="3474509"/>
        <a:ext cx="1464719" cy="909442"/>
      </dsp:txXfrm>
    </dsp:sp>
    <dsp:sp modelId="{D24C48D0-E903-4E75-97CD-FC9FD92D181A}">
      <dsp:nvSpPr>
        <dsp:cNvPr id="0" name=""/>
        <dsp:cNvSpPr/>
      </dsp:nvSpPr>
      <dsp:spPr>
        <a:xfrm>
          <a:off x="3721873" y="3285633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7B082A-2B7F-4F84-9C37-1B9A475A36FC}">
      <dsp:nvSpPr>
        <dsp:cNvPr id="0" name=""/>
        <dsp:cNvSpPr/>
      </dsp:nvSpPr>
      <dsp:spPr>
        <a:xfrm>
          <a:off x="3890907" y="3446215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תפעול</a:t>
          </a:r>
        </a:p>
      </dsp:txBody>
      <dsp:txXfrm>
        <a:off x="3919201" y="3474509"/>
        <a:ext cx="1464719" cy="909442"/>
      </dsp:txXfrm>
    </dsp:sp>
    <dsp:sp modelId="{EA9928A7-96B9-4D24-BDBB-EF2B19A39CCE}">
      <dsp:nvSpPr>
        <dsp:cNvPr id="0" name=""/>
        <dsp:cNvSpPr/>
      </dsp:nvSpPr>
      <dsp:spPr>
        <a:xfrm>
          <a:off x="5581248" y="3285633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5FB8B4-592A-44E4-A398-B324C98B6754}">
      <dsp:nvSpPr>
        <dsp:cNvPr id="0" name=""/>
        <dsp:cNvSpPr/>
      </dsp:nvSpPr>
      <dsp:spPr>
        <a:xfrm>
          <a:off x="5750283" y="3446215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שיווק ומכירות</a:t>
          </a:r>
        </a:p>
      </dsp:txBody>
      <dsp:txXfrm>
        <a:off x="5778577" y="3474509"/>
        <a:ext cx="1464719" cy="909442"/>
      </dsp:txXfrm>
    </dsp:sp>
    <dsp:sp modelId="{D104B126-C632-4ABF-97BB-3F130E83E3A5}">
      <dsp:nvSpPr>
        <dsp:cNvPr id="0" name=""/>
        <dsp:cNvSpPr/>
      </dsp:nvSpPr>
      <dsp:spPr>
        <a:xfrm>
          <a:off x="7440624" y="3285633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4DF421-D595-4814-B38B-A7BE44A5D6DD}">
      <dsp:nvSpPr>
        <dsp:cNvPr id="0" name=""/>
        <dsp:cNvSpPr/>
      </dsp:nvSpPr>
      <dsp:spPr>
        <a:xfrm>
          <a:off x="7609658" y="3446215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פיתוח המוצר (המומחים)</a:t>
          </a:r>
        </a:p>
      </dsp:txBody>
      <dsp:txXfrm>
        <a:off x="7637952" y="3474509"/>
        <a:ext cx="1464719" cy="9094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F9CA9B-3CE0-4AC2-B7D5-1D1C09409AD2}">
      <dsp:nvSpPr>
        <dsp:cNvPr id="0" name=""/>
        <dsp:cNvSpPr/>
      </dsp:nvSpPr>
      <dsp:spPr>
        <a:xfrm>
          <a:off x="4482526" y="2843186"/>
          <a:ext cx="3718751" cy="4424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514"/>
              </a:lnTo>
              <a:lnTo>
                <a:pt x="3718751" y="301514"/>
              </a:lnTo>
              <a:lnTo>
                <a:pt x="3718751" y="442446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E2024C-AC04-43AC-9E7F-A5AE1CBCC203}">
      <dsp:nvSpPr>
        <dsp:cNvPr id="0" name=""/>
        <dsp:cNvSpPr/>
      </dsp:nvSpPr>
      <dsp:spPr>
        <a:xfrm>
          <a:off x="4482526" y="2843186"/>
          <a:ext cx="1859375" cy="4424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514"/>
              </a:lnTo>
              <a:lnTo>
                <a:pt x="1859375" y="301514"/>
              </a:lnTo>
              <a:lnTo>
                <a:pt x="1859375" y="442446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1A56C1-359B-44BD-99BA-F0280B9FABBF}">
      <dsp:nvSpPr>
        <dsp:cNvPr id="0" name=""/>
        <dsp:cNvSpPr/>
      </dsp:nvSpPr>
      <dsp:spPr>
        <a:xfrm>
          <a:off x="4436806" y="2843186"/>
          <a:ext cx="91440" cy="44244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2446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7D6C28-0D49-45B9-82A7-464D67A4DCCB}">
      <dsp:nvSpPr>
        <dsp:cNvPr id="0" name=""/>
        <dsp:cNvSpPr/>
      </dsp:nvSpPr>
      <dsp:spPr>
        <a:xfrm>
          <a:off x="2623151" y="2843186"/>
          <a:ext cx="1859375" cy="442446"/>
        </a:xfrm>
        <a:custGeom>
          <a:avLst/>
          <a:gdLst/>
          <a:ahLst/>
          <a:cxnLst/>
          <a:rect l="0" t="0" r="0" b="0"/>
          <a:pathLst>
            <a:path>
              <a:moveTo>
                <a:pt x="1859375" y="0"/>
              </a:moveTo>
              <a:lnTo>
                <a:pt x="1859375" y="301514"/>
              </a:lnTo>
              <a:lnTo>
                <a:pt x="0" y="301514"/>
              </a:lnTo>
              <a:lnTo>
                <a:pt x="0" y="442446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D919FC-8D47-4469-8AB5-780DDBC68FCC}">
      <dsp:nvSpPr>
        <dsp:cNvPr id="0" name=""/>
        <dsp:cNvSpPr/>
      </dsp:nvSpPr>
      <dsp:spPr>
        <a:xfrm>
          <a:off x="763775" y="2843186"/>
          <a:ext cx="3718751" cy="442446"/>
        </a:xfrm>
        <a:custGeom>
          <a:avLst/>
          <a:gdLst/>
          <a:ahLst/>
          <a:cxnLst/>
          <a:rect l="0" t="0" r="0" b="0"/>
          <a:pathLst>
            <a:path>
              <a:moveTo>
                <a:pt x="3718751" y="0"/>
              </a:moveTo>
              <a:lnTo>
                <a:pt x="3718751" y="301514"/>
              </a:lnTo>
              <a:lnTo>
                <a:pt x="0" y="301514"/>
              </a:lnTo>
              <a:lnTo>
                <a:pt x="0" y="442446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46363F-1B0F-4D29-AD88-CBD492DE0F6E}">
      <dsp:nvSpPr>
        <dsp:cNvPr id="0" name=""/>
        <dsp:cNvSpPr/>
      </dsp:nvSpPr>
      <dsp:spPr>
        <a:xfrm>
          <a:off x="926897" y="1460444"/>
          <a:ext cx="3555629" cy="4167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5779"/>
              </a:lnTo>
              <a:lnTo>
                <a:pt x="3555629" y="275779"/>
              </a:lnTo>
              <a:lnTo>
                <a:pt x="3555629" y="416711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241237-BEEF-4CAE-942F-F7E5629EED36}">
      <dsp:nvSpPr>
        <dsp:cNvPr id="0" name=""/>
        <dsp:cNvSpPr/>
      </dsp:nvSpPr>
      <dsp:spPr>
        <a:xfrm>
          <a:off x="166243" y="494414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7D4551-DB55-45EC-9914-B32117A213F8}">
      <dsp:nvSpPr>
        <dsp:cNvPr id="0" name=""/>
        <dsp:cNvSpPr/>
      </dsp:nvSpPr>
      <dsp:spPr>
        <a:xfrm>
          <a:off x="335277" y="654996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בעלים (דירקטוריון)</a:t>
          </a:r>
        </a:p>
      </dsp:txBody>
      <dsp:txXfrm>
        <a:off x="363571" y="683290"/>
        <a:ext cx="1464719" cy="909442"/>
      </dsp:txXfrm>
    </dsp:sp>
    <dsp:sp modelId="{79CDFB5E-853D-464C-948C-33FFFE431E96}">
      <dsp:nvSpPr>
        <dsp:cNvPr id="0" name=""/>
        <dsp:cNvSpPr/>
      </dsp:nvSpPr>
      <dsp:spPr>
        <a:xfrm>
          <a:off x="3721873" y="1877156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2742E7-F95D-4E19-935D-62119D0E174D}">
      <dsp:nvSpPr>
        <dsp:cNvPr id="0" name=""/>
        <dsp:cNvSpPr/>
      </dsp:nvSpPr>
      <dsp:spPr>
        <a:xfrm>
          <a:off x="3890907" y="2037738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ניהול</a:t>
          </a:r>
        </a:p>
      </dsp:txBody>
      <dsp:txXfrm>
        <a:off x="3919201" y="2066032"/>
        <a:ext cx="1464719" cy="909442"/>
      </dsp:txXfrm>
    </dsp:sp>
    <dsp:sp modelId="{CE54D2DB-E1D7-495E-BA6E-F69ADE35CBB7}">
      <dsp:nvSpPr>
        <dsp:cNvPr id="0" name=""/>
        <dsp:cNvSpPr/>
      </dsp:nvSpPr>
      <dsp:spPr>
        <a:xfrm>
          <a:off x="3122" y="3285633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9B5F6E-9B7E-4C1D-8E11-2DB71D10BF69}">
      <dsp:nvSpPr>
        <dsp:cNvPr id="0" name=""/>
        <dsp:cNvSpPr/>
      </dsp:nvSpPr>
      <dsp:spPr>
        <a:xfrm>
          <a:off x="172156" y="3446215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פיתוח </a:t>
          </a:r>
          <a:r>
            <a:rPr lang="he-IL" sz="1900" kern="1200" dirty="0" err="1"/>
            <a:t>עיסקי</a:t>
          </a:r>
          <a:r>
            <a:rPr lang="he-IL" sz="1900" kern="1200" dirty="0"/>
            <a:t> ואסטרטגיה</a:t>
          </a:r>
        </a:p>
      </dsp:txBody>
      <dsp:txXfrm>
        <a:off x="200450" y="3474509"/>
        <a:ext cx="1464719" cy="909442"/>
      </dsp:txXfrm>
    </dsp:sp>
    <dsp:sp modelId="{1BC40CBE-2AE9-4768-9079-5E2188868B90}">
      <dsp:nvSpPr>
        <dsp:cNvPr id="0" name=""/>
        <dsp:cNvSpPr/>
      </dsp:nvSpPr>
      <dsp:spPr>
        <a:xfrm>
          <a:off x="1862497" y="3285633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C1E573-6A3C-4C6A-BD47-6CEC1DEDC2D0}">
      <dsp:nvSpPr>
        <dsp:cNvPr id="0" name=""/>
        <dsp:cNvSpPr/>
      </dsp:nvSpPr>
      <dsp:spPr>
        <a:xfrm>
          <a:off x="2031531" y="3446215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כספים</a:t>
          </a:r>
        </a:p>
      </dsp:txBody>
      <dsp:txXfrm>
        <a:off x="2059825" y="3474509"/>
        <a:ext cx="1464719" cy="909442"/>
      </dsp:txXfrm>
    </dsp:sp>
    <dsp:sp modelId="{D24C48D0-E903-4E75-97CD-FC9FD92D181A}">
      <dsp:nvSpPr>
        <dsp:cNvPr id="0" name=""/>
        <dsp:cNvSpPr/>
      </dsp:nvSpPr>
      <dsp:spPr>
        <a:xfrm>
          <a:off x="3721873" y="3285633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7B082A-2B7F-4F84-9C37-1B9A475A36FC}">
      <dsp:nvSpPr>
        <dsp:cNvPr id="0" name=""/>
        <dsp:cNvSpPr/>
      </dsp:nvSpPr>
      <dsp:spPr>
        <a:xfrm>
          <a:off x="3890907" y="3446215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תפעול</a:t>
          </a:r>
        </a:p>
      </dsp:txBody>
      <dsp:txXfrm>
        <a:off x="3919201" y="3474509"/>
        <a:ext cx="1464719" cy="909442"/>
      </dsp:txXfrm>
    </dsp:sp>
    <dsp:sp modelId="{EA9928A7-96B9-4D24-BDBB-EF2B19A39CCE}">
      <dsp:nvSpPr>
        <dsp:cNvPr id="0" name=""/>
        <dsp:cNvSpPr/>
      </dsp:nvSpPr>
      <dsp:spPr>
        <a:xfrm>
          <a:off x="5581248" y="3285633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5FB8B4-592A-44E4-A398-B324C98B6754}">
      <dsp:nvSpPr>
        <dsp:cNvPr id="0" name=""/>
        <dsp:cNvSpPr/>
      </dsp:nvSpPr>
      <dsp:spPr>
        <a:xfrm>
          <a:off x="5750283" y="3446215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שיווק ומכירות</a:t>
          </a:r>
        </a:p>
      </dsp:txBody>
      <dsp:txXfrm>
        <a:off x="5778577" y="3474509"/>
        <a:ext cx="1464719" cy="909442"/>
      </dsp:txXfrm>
    </dsp:sp>
    <dsp:sp modelId="{D104B126-C632-4ABF-97BB-3F130E83E3A5}">
      <dsp:nvSpPr>
        <dsp:cNvPr id="0" name=""/>
        <dsp:cNvSpPr/>
      </dsp:nvSpPr>
      <dsp:spPr>
        <a:xfrm>
          <a:off x="7440624" y="3285633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4DF421-D595-4814-B38B-A7BE44A5D6DD}">
      <dsp:nvSpPr>
        <dsp:cNvPr id="0" name=""/>
        <dsp:cNvSpPr/>
      </dsp:nvSpPr>
      <dsp:spPr>
        <a:xfrm>
          <a:off x="7609658" y="3446215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פיתוח המוצר (המומחים)</a:t>
          </a:r>
        </a:p>
      </dsp:txBody>
      <dsp:txXfrm>
        <a:off x="7637952" y="3474509"/>
        <a:ext cx="1464719" cy="90944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F9CA9B-3CE0-4AC2-B7D5-1D1C09409AD2}">
      <dsp:nvSpPr>
        <dsp:cNvPr id="0" name=""/>
        <dsp:cNvSpPr/>
      </dsp:nvSpPr>
      <dsp:spPr>
        <a:xfrm>
          <a:off x="4482526" y="2843186"/>
          <a:ext cx="3718751" cy="4424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514"/>
              </a:lnTo>
              <a:lnTo>
                <a:pt x="3718751" y="301514"/>
              </a:lnTo>
              <a:lnTo>
                <a:pt x="3718751" y="442446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E2024C-AC04-43AC-9E7F-A5AE1CBCC203}">
      <dsp:nvSpPr>
        <dsp:cNvPr id="0" name=""/>
        <dsp:cNvSpPr/>
      </dsp:nvSpPr>
      <dsp:spPr>
        <a:xfrm>
          <a:off x="4482526" y="2843186"/>
          <a:ext cx="1859375" cy="4424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514"/>
              </a:lnTo>
              <a:lnTo>
                <a:pt x="1859375" y="301514"/>
              </a:lnTo>
              <a:lnTo>
                <a:pt x="1859375" y="442446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1A56C1-359B-44BD-99BA-F0280B9FABBF}">
      <dsp:nvSpPr>
        <dsp:cNvPr id="0" name=""/>
        <dsp:cNvSpPr/>
      </dsp:nvSpPr>
      <dsp:spPr>
        <a:xfrm>
          <a:off x="4436806" y="2843186"/>
          <a:ext cx="91440" cy="44244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2446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7D6C28-0D49-45B9-82A7-464D67A4DCCB}">
      <dsp:nvSpPr>
        <dsp:cNvPr id="0" name=""/>
        <dsp:cNvSpPr/>
      </dsp:nvSpPr>
      <dsp:spPr>
        <a:xfrm>
          <a:off x="2623151" y="2843186"/>
          <a:ext cx="1859375" cy="442446"/>
        </a:xfrm>
        <a:custGeom>
          <a:avLst/>
          <a:gdLst/>
          <a:ahLst/>
          <a:cxnLst/>
          <a:rect l="0" t="0" r="0" b="0"/>
          <a:pathLst>
            <a:path>
              <a:moveTo>
                <a:pt x="1859375" y="0"/>
              </a:moveTo>
              <a:lnTo>
                <a:pt x="1859375" y="301514"/>
              </a:lnTo>
              <a:lnTo>
                <a:pt x="0" y="301514"/>
              </a:lnTo>
              <a:lnTo>
                <a:pt x="0" y="442446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D919FC-8D47-4469-8AB5-780DDBC68FCC}">
      <dsp:nvSpPr>
        <dsp:cNvPr id="0" name=""/>
        <dsp:cNvSpPr/>
      </dsp:nvSpPr>
      <dsp:spPr>
        <a:xfrm>
          <a:off x="763775" y="2843186"/>
          <a:ext cx="3718751" cy="442446"/>
        </a:xfrm>
        <a:custGeom>
          <a:avLst/>
          <a:gdLst/>
          <a:ahLst/>
          <a:cxnLst/>
          <a:rect l="0" t="0" r="0" b="0"/>
          <a:pathLst>
            <a:path>
              <a:moveTo>
                <a:pt x="3718751" y="0"/>
              </a:moveTo>
              <a:lnTo>
                <a:pt x="3718751" y="301514"/>
              </a:lnTo>
              <a:lnTo>
                <a:pt x="0" y="301514"/>
              </a:lnTo>
              <a:lnTo>
                <a:pt x="0" y="442446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46363F-1B0F-4D29-AD88-CBD492DE0F6E}">
      <dsp:nvSpPr>
        <dsp:cNvPr id="0" name=""/>
        <dsp:cNvSpPr/>
      </dsp:nvSpPr>
      <dsp:spPr>
        <a:xfrm>
          <a:off x="926897" y="1460444"/>
          <a:ext cx="3555629" cy="4167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5779"/>
              </a:lnTo>
              <a:lnTo>
                <a:pt x="3555629" y="275779"/>
              </a:lnTo>
              <a:lnTo>
                <a:pt x="3555629" y="416711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241237-BEEF-4CAE-942F-F7E5629EED36}">
      <dsp:nvSpPr>
        <dsp:cNvPr id="0" name=""/>
        <dsp:cNvSpPr/>
      </dsp:nvSpPr>
      <dsp:spPr>
        <a:xfrm>
          <a:off x="166243" y="494414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7D4551-DB55-45EC-9914-B32117A213F8}">
      <dsp:nvSpPr>
        <dsp:cNvPr id="0" name=""/>
        <dsp:cNvSpPr/>
      </dsp:nvSpPr>
      <dsp:spPr>
        <a:xfrm>
          <a:off x="335277" y="654996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בעלים (דירקטוריון)</a:t>
          </a:r>
        </a:p>
      </dsp:txBody>
      <dsp:txXfrm>
        <a:off x="363571" y="683290"/>
        <a:ext cx="1464719" cy="909442"/>
      </dsp:txXfrm>
    </dsp:sp>
    <dsp:sp modelId="{79CDFB5E-853D-464C-948C-33FFFE431E96}">
      <dsp:nvSpPr>
        <dsp:cNvPr id="0" name=""/>
        <dsp:cNvSpPr/>
      </dsp:nvSpPr>
      <dsp:spPr>
        <a:xfrm>
          <a:off x="3721873" y="1877156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2742E7-F95D-4E19-935D-62119D0E174D}">
      <dsp:nvSpPr>
        <dsp:cNvPr id="0" name=""/>
        <dsp:cNvSpPr/>
      </dsp:nvSpPr>
      <dsp:spPr>
        <a:xfrm>
          <a:off x="3890907" y="2037738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ניהול</a:t>
          </a:r>
        </a:p>
      </dsp:txBody>
      <dsp:txXfrm>
        <a:off x="3919201" y="2066032"/>
        <a:ext cx="1464719" cy="909442"/>
      </dsp:txXfrm>
    </dsp:sp>
    <dsp:sp modelId="{CE54D2DB-E1D7-495E-BA6E-F69ADE35CBB7}">
      <dsp:nvSpPr>
        <dsp:cNvPr id="0" name=""/>
        <dsp:cNvSpPr/>
      </dsp:nvSpPr>
      <dsp:spPr>
        <a:xfrm>
          <a:off x="3122" y="3285633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9B5F6E-9B7E-4C1D-8E11-2DB71D10BF69}">
      <dsp:nvSpPr>
        <dsp:cNvPr id="0" name=""/>
        <dsp:cNvSpPr/>
      </dsp:nvSpPr>
      <dsp:spPr>
        <a:xfrm>
          <a:off x="172156" y="3446215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פיתוח </a:t>
          </a:r>
          <a:r>
            <a:rPr lang="he-IL" sz="1900" kern="1200" dirty="0" err="1"/>
            <a:t>עיסקי</a:t>
          </a:r>
          <a:r>
            <a:rPr lang="he-IL" sz="1900" kern="1200" dirty="0"/>
            <a:t> ואסטרטגיה</a:t>
          </a:r>
        </a:p>
      </dsp:txBody>
      <dsp:txXfrm>
        <a:off x="200450" y="3474509"/>
        <a:ext cx="1464719" cy="909442"/>
      </dsp:txXfrm>
    </dsp:sp>
    <dsp:sp modelId="{1BC40CBE-2AE9-4768-9079-5E2188868B90}">
      <dsp:nvSpPr>
        <dsp:cNvPr id="0" name=""/>
        <dsp:cNvSpPr/>
      </dsp:nvSpPr>
      <dsp:spPr>
        <a:xfrm>
          <a:off x="1862497" y="3285633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C1E573-6A3C-4C6A-BD47-6CEC1DEDC2D0}">
      <dsp:nvSpPr>
        <dsp:cNvPr id="0" name=""/>
        <dsp:cNvSpPr/>
      </dsp:nvSpPr>
      <dsp:spPr>
        <a:xfrm>
          <a:off x="2031531" y="3446215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כספים</a:t>
          </a:r>
        </a:p>
      </dsp:txBody>
      <dsp:txXfrm>
        <a:off x="2059825" y="3474509"/>
        <a:ext cx="1464719" cy="909442"/>
      </dsp:txXfrm>
    </dsp:sp>
    <dsp:sp modelId="{D24C48D0-E903-4E75-97CD-FC9FD92D181A}">
      <dsp:nvSpPr>
        <dsp:cNvPr id="0" name=""/>
        <dsp:cNvSpPr/>
      </dsp:nvSpPr>
      <dsp:spPr>
        <a:xfrm>
          <a:off x="3721873" y="3285633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7B082A-2B7F-4F84-9C37-1B9A475A36FC}">
      <dsp:nvSpPr>
        <dsp:cNvPr id="0" name=""/>
        <dsp:cNvSpPr/>
      </dsp:nvSpPr>
      <dsp:spPr>
        <a:xfrm>
          <a:off x="3890907" y="3446215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תפעול</a:t>
          </a:r>
        </a:p>
      </dsp:txBody>
      <dsp:txXfrm>
        <a:off x="3919201" y="3474509"/>
        <a:ext cx="1464719" cy="909442"/>
      </dsp:txXfrm>
    </dsp:sp>
    <dsp:sp modelId="{EA9928A7-96B9-4D24-BDBB-EF2B19A39CCE}">
      <dsp:nvSpPr>
        <dsp:cNvPr id="0" name=""/>
        <dsp:cNvSpPr/>
      </dsp:nvSpPr>
      <dsp:spPr>
        <a:xfrm>
          <a:off x="5581248" y="3285633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5FB8B4-592A-44E4-A398-B324C98B6754}">
      <dsp:nvSpPr>
        <dsp:cNvPr id="0" name=""/>
        <dsp:cNvSpPr/>
      </dsp:nvSpPr>
      <dsp:spPr>
        <a:xfrm>
          <a:off x="5750283" y="3446215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שיווק ומכירות</a:t>
          </a:r>
        </a:p>
      </dsp:txBody>
      <dsp:txXfrm>
        <a:off x="5778577" y="3474509"/>
        <a:ext cx="1464719" cy="909442"/>
      </dsp:txXfrm>
    </dsp:sp>
    <dsp:sp modelId="{D104B126-C632-4ABF-97BB-3F130E83E3A5}">
      <dsp:nvSpPr>
        <dsp:cNvPr id="0" name=""/>
        <dsp:cNvSpPr/>
      </dsp:nvSpPr>
      <dsp:spPr>
        <a:xfrm>
          <a:off x="7440624" y="3285633"/>
          <a:ext cx="1521307" cy="966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4DF421-D595-4814-B38B-A7BE44A5D6DD}">
      <dsp:nvSpPr>
        <dsp:cNvPr id="0" name=""/>
        <dsp:cNvSpPr/>
      </dsp:nvSpPr>
      <dsp:spPr>
        <a:xfrm>
          <a:off x="7609658" y="3446215"/>
          <a:ext cx="1521307" cy="96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900" kern="1200" dirty="0"/>
            <a:t>פיתוח המוצר (המומחים)</a:t>
          </a:r>
        </a:p>
      </dsp:txBody>
      <dsp:txXfrm>
        <a:off x="7637952" y="3474509"/>
        <a:ext cx="1464719" cy="9094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>
                <a:cs typeface="Heebo" pitchFamily="2" charset="-79"/>
              </a:defRPr>
            </a:lvl1pPr>
          </a:lstStyle>
          <a:p>
            <a:endParaRPr lang="he-IL" dirty="0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>
                <a:cs typeface="Heebo" pitchFamily="2" charset="-79"/>
              </a:defRPr>
            </a:lvl1pPr>
          </a:lstStyle>
          <a:p>
            <a:fld id="{D1A3837D-A893-4F12-A226-0AAF9C924ED2}" type="datetimeFigureOut">
              <a:rPr lang="he-IL" smtClean="0"/>
              <a:pPr/>
              <a:t>כ"ב/חשון/תשפ"ד</a:t>
            </a:fld>
            <a:endParaRPr lang="he-IL" dirty="0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 dirty="0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>
                <a:cs typeface="Heebo" pitchFamily="2" charset="-79"/>
              </a:defRPr>
            </a:lvl1pPr>
          </a:lstStyle>
          <a:p>
            <a:endParaRPr lang="he-IL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>
                <a:cs typeface="Heebo" pitchFamily="2" charset="-79"/>
              </a:defRPr>
            </a:lvl1pPr>
          </a:lstStyle>
          <a:p>
            <a:fld id="{CC490232-6824-4409-9555-76D2A9EDF1B3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827395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Heebo" pitchFamily="2" charset="-79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Heebo" pitchFamily="2" charset="-79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Heebo" pitchFamily="2" charset="-79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Heebo" pitchFamily="2" charset="-79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Heebo" pitchFamily="2" charset="-79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90232-6824-4409-9555-76D2A9EDF1B3}" type="slidenum">
              <a:rPr lang="he-IL" smtClean="0"/>
              <a:pPr/>
              <a:t>1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899006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90232-6824-4409-9555-76D2A9EDF1B3}" type="slidenum">
              <a:rPr lang="he-IL" smtClean="0"/>
              <a:pPr/>
              <a:t>2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94138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90232-6824-4409-9555-76D2A9EDF1B3}" type="slidenum">
              <a:rPr lang="he-IL" smtClean="0"/>
              <a:pPr/>
              <a:t>3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617474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90232-6824-4409-9555-76D2A9EDF1B3}" type="slidenum">
              <a:rPr lang="he-IL" smtClean="0"/>
              <a:pPr/>
              <a:t>4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092854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90232-6824-4409-9555-76D2A9EDF1B3}" type="slidenum">
              <a:rPr lang="he-IL" smtClean="0"/>
              <a:pPr/>
              <a:t>5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726456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תמונה פנורמית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כותרת ו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ציטוט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  <a:latin typeface="Heebo" pitchFamily="2" charset="-79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  <a:latin typeface="Heebo" pitchFamily="2" charset="-79"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כרטיס ש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כרטיס שם עם ציטו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  <a:latin typeface="Heebo" pitchFamily="2" charset="-79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  <a:latin typeface="Heebo" pitchFamily="2" charset="-79"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נכון או לא נכ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068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265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2498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644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3231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780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0527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6436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1795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תמונה פנורמית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6340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כותרת ו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1543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ציטוט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10146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כרטיס ש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1285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כרטיס שם עם ציטו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633872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נכון או לא נכ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9417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6324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33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dirty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Heebo" pitchFamily="2" charset="-79"/>
              </a:defRPr>
            </a:lvl1pPr>
          </a:lstStyle>
          <a:p>
            <a:fld id="{B61BEF0D-F0BB-DE4B-95CE-6DB70DBA9567}" type="datetimeFigureOut">
              <a:rPr lang="en-US" smtClean="0"/>
              <a:pPr/>
              <a:t>11/6/2023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Heebo" pitchFamily="2" charset="-79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Heebo" pitchFamily="2" charset="-79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Heebo" pitchFamily="2" charset="-79"/>
          <a:ea typeface="+mj-ea"/>
          <a:cs typeface="Heebo" pitchFamily="2" charset="-79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Heebo" pitchFamily="2" charset="-79"/>
          <a:ea typeface="+mn-ea"/>
          <a:cs typeface="Heebo" pitchFamily="2" charset="-79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Heebo" pitchFamily="2" charset="-79"/>
          <a:ea typeface="+mn-ea"/>
          <a:cs typeface="Heebo" pitchFamily="2" charset="-79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Heebo" pitchFamily="2" charset="-79"/>
          <a:ea typeface="+mn-ea"/>
          <a:cs typeface="Heebo" pitchFamily="2" charset="-79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Heebo" pitchFamily="2" charset="-79"/>
          <a:ea typeface="+mn-ea"/>
          <a:cs typeface="Heebo" pitchFamily="2" charset="-79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Heebo" pitchFamily="2" charset="-79"/>
          <a:ea typeface="+mn-ea"/>
          <a:cs typeface="Heebo" pitchFamily="2" charset="-79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bg2">
                <a:tint val="97000"/>
                <a:hueMod val="92000"/>
                <a:satMod val="169000"/>
                <a:lumMod val="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dirty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9708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Heebo" pitchFamily="2" charset="-79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Heebo" pitchFamily="2" charset="-79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Heebo" pitchFamily="2" charset="-79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Heebo" pitchFamily="2" charset="-79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Heebo" pitchFamily="2" charset="-79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Heebo" pitchFamily="2" charset="-79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FB5002E9-7EEA-4D7C-864F-89F5429243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35BCBFE7-73B9-DE19-A266-90D484A0F9D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0" y="0"/>
            <a:ext cx="5873261" cy="6858000"/>
          </a:xfrm>
          <a:prstGeom prst="rect">
            <a:avLst/>
          </a:prstGeom>
        </p:spPr>
      </p:pic>
      <p:sp>
        <p:nvSpPr>
          <p:cNvPr id="7" name="מציין מיקום תוכן 2">
            <a:extLst>
              <a:ext uri="{FF2B5EF4-FFF2-40B4-BE49-F238E27FC236}">
                <a16:creationId xmlns:a16="http://schemas.microsoft.com/office/drawing/2014/main" id="{B12F9FD7-AA3F-D47D-8255-2FE9C387A4D0}"/>
              </a:ext>
            </a:extLst>
          </p:cNvPr>
          <p:cNvSpPr txBox="1">
            <a:spLocks/>
          </p:cNvSpPr>
          <p:nvPr/>
        </p:nvSpPr>
        <p:spPr>
          <a:xfrm>
            <a:off x="6135538" y="2505752"/>
            <a:ext cx="5794184" cy="923248"/>
          </a:xfrm>
          <a:prstGeom prst="rect">
            <a:avLst/>
          </a:prstGeom>
          <a:solidFill>
            <a:srgbClr val="BF9000"/>
          </a:solidFill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0"/>
              </a:spcBef>
              <a:spcAft>
                <a:spcPts val="600"/>
              </a:spcAft>
              <a:buNone/>
            </a:pPr>
            <a:r>
              <a:rPr lang="he-IL" sz="2800" b="1" cap="all" dirty="0">
                <a:ln w="3175" cmpd="sng">
                  <a:noFill/>
                </a:ln>
                <a:solidFill>
                  <a:schemeClr val="tx1"/>
                </a:solidFill>
                <a:latin typeface="Heebo" pitchFamily="2" charset="-79"/>
                <a:ea typeface="+mj-ea"/>
                <a:cs typeface="Heebo" pitchFamily="2" charset="-79"/>
              </a:rPr>
              <a:t>לבנות עסק שעושה טוב בעולם ולעשות מזה כסף!</a:t>
            </a:r>
          </a:p>
        </p:txBody>
      </p:sp>
      <p:sp>
        <p:nvSpPr>
          <p:cNvPr id="8" name="כותרת משנה 2">
            <a:extLst>
              <a:ext uri="{FF2B5EF4-FFF2-40B4-BE49-F238E27FC236}">
                <a16:creationId xmlns:a16="http://schemas.microsoft.com/office/drawing/2014/main" id="{FCFE7304-CF4D-0923-CDF3-D94723090593}"/>
              </a:ext>
            </a:extLst>
          </p:cNvPr>
          <p:cNvSpPr txBox="1">
            <a:spLocks/>
          </p:cNvSpPr>
          <p:nvPr/>
        </p:nvSpPr>
        <p:spPr>
          <a:xfrm>
            <a:off x="5873261" y="0"/>
            <a:ext cx="6318738" cy="241770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Heebo" pitchFamily="2" charset="-79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4000" b="1" dirty="0">
                <a:latin typeface="Heebo" pitchFamily="2" charset="-79"/>
              </a:rPr>
              <a:t>אקסלרטור</a:t>
            </a:r>
          </a:p>
          <a:p>
            <a:pPr algn="ctr"/>
            <a:r>
              <a:rPr lang="he-IL" sz="7300" b="1" dirty="0">
                <a:latin typeface="Heebo" pitchFamily="2" charset="-79"/>
              </a:rPr>
              <a:t>העסק הנדיב</a:t>
            </a:r>
            <a:endParaRPr lang="he-IL" sz="4900" dirty="0">
              <a:latin typeface="Heebo" pitchFamily="2" charset="-79"/>
            </a:endParaRPr>
          </a:p>
        </p:txBody>
      </p:sp>
      <p:sp>
        <p:nvSpPr>
          <p:cNvPr id="9" name="כותרת משנה 2">
            <a:extLst>
              <a:ext uri="{FF2B5EF4-FFF2-40B4-BE49-F238E27FC236}">
                <a16:creationId xmlns:a16="http://schemas.microsoft.com/office/drawing/2014/main" id="{FEAFA475-EDEC-FC8D-6D27-7096242D9CD8}"/>
              </a:ext>
            </a:extLst>
          </p:cNvPr>
          <p:cNvSpPr txBox="1">
            <a:spLocks/>
          </p:cNvSpPr>
          <p:nvPr/>
        </p:nvSpPr>
        <p:spPr>
          <a:xfrm>
            <a:off x="5873262" y="4019909"/>
            <a:ext cx="6318738" cy="241770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Heebo" pitchFamily="2" charset="-79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2400" b="1" dirty="0">
                <a:latin typeface="Heebo" pitchFamily="2" charset="-79"/>
              </a:rPr>
              <a:t>חממה להקמת עסק חדש או הגדלת עסק קיים</a:t>
            </a:r>
            <a:br>
              <a:rPr lang="en-US" sz="2400" b="1" dirty="0">
                <a:latin typeface="Heebo" pitchFamily="2" charset="-79"/>
              </a:rPr>
            </a:br>
            <a:r>
              <a:rPr lang="he-IL" sz="2400" b="1" dirty="0">
                <a:latin typeface="Heebo" pitchFamily="2" charset="-79"/>
              </a:rPr>
              <a:t>לקבוצה </a:t>
            </a:r>
            <a:r>
              <a:rPr lang="he-IL" sz="2400" b="1" dirty="0" err="1">
                <a:latin typeface="Heebo" pitchFamily="2" charset="-79"/>
              </a:rPr>
              <a:t>אקסלוסיבית</a:t>
            </a:r>
            <a:r>
              <a:rPr lang="he-IL" sz="2400" b="1" dirty="0">
                <a:latin typeface="Heebo" pitchFamily="2" charset="-79"/>
              </a:rPr>
              <a:t> של משתתפים</a:t>
            </a:r>
            <a:endParaRPr lang="he-IL" sz="3200" dirty="0">
              <a:latin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8676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12" name="מלבן 11">
            <a:extLst>
              <a:ext uri="{FF2B5EF4-FFF2-40B4-BE49-F238E27FC236}">
                <a16:creationId xmlns:a16="http://schemas.microsoft.com/office/drawing/2014/main" id="{379A2B14-D398-80B0-F282-E17CEE4B0137}"/>
              </a:ext>
            </a:extLst>
          </p:cNvPr>
          <p:cNvSpPr/>
          <p:nvPr/>
        </p:nvSpPr>
        <p:spPr>
          <a:xfrm>
            <a:off x="-25043" y="0"/>
            <a:ext cx="6305073" cy="6858000"/>
          </a:xfrm>
          <a:prstGeom prst="rect">
            <a:avLst/>
          </a:prstGeom>
          <a:solidFill>
            <a:srgbClr val="ACB6B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תמונה 10" descr="תמונה שמכילה שחור, חשיכה&#10;&#10;התיאור נוצר באופן אוטומטי">
            <a:extLst>
              <a:ext uri="{FF2B5EF4-FFF2-40B4-BE49-F238E27FC236}">
                <a16:creationId xmlns:a16="http://schemas.microsoft.com/office/drawing/2014/main" id="{99895A95-9098-9D01-1A81-A80D7AF2F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64" y="0"/>
            <a:ext cx="4843463" cy="6858000"/>
          </a:xfrm>
          <a:prstGeom prst="rect">
            <a:avLst/>
          </a:prstGeom>
        </p:spPr>
      </p:pic>
      <p:sp>
        <p:nvSpPr>
          <p:cNvPr id="4" name="כותרת 1">
            <a:extLst>
              <a:ext uri="{FF2B5EF4-FFF2-40B4-BE49-F238E27FC236}">
                <a16:creationId xmlns:a16="http://schemas.microsoft.com/office/drawing/2014/main" id="{33DB704C-4BEA-221C-CFC1-08EAD30AA964}"/>
              </a:ext>
            </a:extLst>
          </p:cNvPr>
          <p:cNvSpPr txBox="1">
            <a:spLocks/>
          </p:cNvSpPr>
          <p:nvPr/>
        </p:nvSpPr>
        <p:spPr>
          <a:xfrm>
            <a:off x="6953674" y="1275973"/>
            <a:ext cx="4635062" cy="261527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2</a:t>
            </a:r>
          </a:p>
          <a:p>
            <a:pPr algn="ctr"/>
            <a:r>
              <a:rPr lang="he-IL" sz="7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זיהוי </a:t>
            </a:r>
          </a:p>
          <a:p>
            <a:pPr algn="ctr"/>
            <a:r>
              <a:rPr lang="he-IL" sz="7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משאב פנוי</a:t>
            </a:r>
            <a:endParaRPr lang="en-IL" sz="7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521C9BAB-022D-535E-A3A9-FFEB3A101AAE}"/>
              </a:ext>
            </a:extLst>
          </p:cNvPr>
          <p:cNvSpPr txBox="1">
            <a:spLocks/>
          </p:cNvSpPr>
          <p:nvPr/>
        </p:nvSpPr>
        <p:spPr>
          <a:xfrm>
            <a:off x="6953674" y="4476741"/>
            <a:ext cx="4635062" cy="12598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כל משאב שניתן לעשות בו שימוש נוסף</a:t>
            </a:r>
            <a:endParaRPr lang="en-IL" sz="4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83423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8F6F7A8C-8798-4B3D-8FD6-34A2EF52844C}"/>
              </a:ext>
            </a:extLst>
          </p:cNvPr>
          <p:cNvSpPr txBox="1">
            <a:spLocks/>
          </p:cNvSpPr>
          <p:nvPr/>
        </p:nvSpPr>
        <p:spPr>
          <a:xfrm>
            <a:off x="3778469" y="1090873"/>
            <a:ext cx="4635062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משאב פנוי</a:t>
            </a:r>
            <a:endParaRPr lang="en-IL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86BCFB7A-652E-AE4C-58B1-F5485A16633C}"/>
              </a:ext>
            </a:extLst>
          </p:cNvPr>
          <p:cNvSpPr txBox="1">
            <a:spLocks/>
          </p:cNvSpPr>
          <p:nvPr/>
        </p:nvSpPr>
        <p:spPr>
          <a:xfrm>
            <a:off x="4768629" y="2292269"/>
            <a:ext cx="2654742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אנשים</a:t>
            </a:r>
            <a:endParaRPr lang="en-IL" sz="8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61580D90-F7E2-C3BC-E7CD-0526BB8AFED0}"/>
              </a:ext>
            </a:extLst>
          </p:cNvPr>
          <p:cNvSpPr txBox="1">
            <a:spLocks/>
          </p:cNvSpPr>
          <p:nvPr/>
        </p:nvSpPr>
        <p:spPr>
          <a:xfrm>
            <a:off x="2109257" y="3578434"/>
            <a:ext cx="3528203" cy="8931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3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התאמת אישיות האדם למבנה הארגוני</a:t>
            </a:r>
            <a:endParaRPr lang="en-IL" sz="3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83404358-ECBF-972A-5982-53A6DD44F94A}"/>
              </a:ext>
            </a:extLst>
          </p:cNvPr>
          <p:cNvSpPr txBox="1">
            <a:spLocks/>
          </p:cNvSpPr>
          <p:nvPr/>
        </p:nvSpPr>
        <p:spPr>
          <a:xfrm>
            <a:off x="1600541" y="2142153"/>
            <a:ext cx="2654742" cy="6908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קריטריונים ראשונים</a:t>
            </a:r>
            <a:endParaRPr lang="en-IL" sz="4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9" name="כותרת 1">
            <a:extLst>
              <a:ext uri="{FF2B5EF4-FFF2-40B4-BE49-F238E27FC236}">
                <a16:creationId xmlns:a16="http://schemas.microsoft.com/office/drawing/2014/main" id="{BB47A2F5-5134-0615-C5F5-82B31816DB58}"/>
              </a:ext>
            </a:extLst>
          </p:cNvPr>
          <p:cNvSpPr txBox="1">
            <a:spLocks/>
          </p:cNvSpPr>
          <p:nvPr/>
        </p:nvSpPr>
        <p:spPr>
          <a:xfrm>
            <a:off x="7190458" y="3507522"/>
            <a:ext cx="2958860" cy="8931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התאמת אישיות אלינו</a:t>
            </a:r>
            <a:endParaRPr lang="en-IL" sz="4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10" name="כותרת 1">
            <a:extLst>
              <a:ext uri="{FF2B5EF4-FFF2-40B4-BE49-F238E27FC236}">
                <a16:creationId xmlns:a16="http://schemas.microsoft.com/office/drawing/2014/main" id="{519B922B-4E1C-8074-4660-55A7B6271400}"/>
              </a:ext>
            </a:extLst>
          </p:cNvPr>
          <p:cNvSpPr txBox="1">
            <a:spLocks/>
          </p:cNvSpPr>
          <p:nvPr/>
        </p:nvSpPr>
        <p:spPr>
          <a:xfrm>
            <a:off x="9573675" y="4681182"/>
            <a:ext cx="1807574" cy="7358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כימיה אישית</a:t>
            </a:r>
            <a:endParaRPr lang="en-IL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13" name="כותרת 1">
            <a:extLst>
              <a:ext uri="{FF2B5EF4-FFF2-40B4-BE49-F238E27FC236}">
                <a16:creationId xmlns:a16="http://schemas.microsoft.com/office/drawing/2014/main" id="{31AD41A1-E054-9E25-8555-DEE740677EDB}"/>
              </a:ext>
            </a:extLst>
          </p:cNvPr>
          <p:cNvSpPr txBox="1">
            <a:spLocks/>
          </p:cNvSpPr>
          <p:nvPr/>
        </p:nvSpPr>
        <p:spPr>
          <a:xfrm>
            <a:off x="7766101" y="4681184"/>
            <a:ext cx="1807574" cy="73580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יושרה ואחריות אישית</a:t>
            </a:r>
            <a:endParaRPr lang="en-IL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14" name="כותרת 1">
            <a:extLst>
              <a:ext uri="{FF2B5EF4-FFF2-40B4-BE49-F238E27FC236}">
                <a16:creationId xmlns:a16="http://schemas.microsoft.com/office/drawing/2014/main" id="{C7263CA4-0ECC-C302-F411-6B0EAD21EAF5}"/>
              </a:ext>
            </a:extLst>
          </p:cNvPr>
          <p:cNvSpPr txBox="1">
            <a:spLocks/>
          </p:cNvSpPr>
          <p:nvPr/>
        </p:nvSpPr>
        <p:spPr>
          <a:xfrm>
            <a:off x="5958527" y="4681183"/>
            <a:ext cx="1807574" cy="7358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ביצועיסט/</a:t>
            </a:r>
            <a:r>
              <a:rPr lang="he-IL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ית</a:t>
            </a:r>
            <a:endParaRPr lang="en-IL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15" name="כותרת 1">
            <a:extLst>
              <a:ext uri="{FF2B5EF4-FFF2-40B4-BE49-F238E27FC236}">
                <a16:creationId xmlns:a16="http://schemas.microsoft.com/office/drawing/2014/main" id="{F9450290-2824-F9B5-75E4-E20FB7D1DC6A}"/>
              </a:ext>
            </a:extLst>
          </p:cNvPr>
          <p:cNvSpPr txBox="1">
            <a:spLocks/>
          </p:cNvSpPr>
          <p:nvPr/>
        </p:nvSpPr>
        <p:spPr>
          <a:xfrm>
            <a:off x="7766101" y="5526572"/>
            <a:ext cx="1807574" cy="7358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כוונות ומטרות משותפות</a:t>
            </a:r>
            <a:endParaRPr lang="en-IL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pic>
        <p:nvPicPr>
          <p:cNvPr id="4" name="תמונה 3" descr="תמונה שמכילה אדם, מגרש משחקים, איור, אומנות&#10;&#10;התיאור נוצר באופן אוטומטי">
            <a:extLst>
              <a:ext uri="{FF2B5EF4-FFF2-40B4-BE49-F238E27FC236}">
                <a16:creationId xmlns:a16="http://schemas.microsoft.com/office/drawing/2014/main" id="{436EF768-997B-C5D2-B4F7-D159B3488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043" y="4855397"/>
            <a:ext cx="2012105" cy="201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94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8F6F7A8C-8798-4B3D-8FD6-34A2EF52844C}"/>
              </a:ext>
            </a:extLst>
          </p:cNvPr>
          <p:cNvSpPr txBox="1">
            <a:spLocks/>
          </p:cNvSpPr>
          <p:nvPr/>
        </p:nvSpPr>
        <p:spPr>
          <a:xfrm>
            <a:off x="3778469" y="1090873"/>
            <a:ext cx="4635062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משאב פנוי</a:t>
            </a:r>
            <a:endParaRPr lang="en-IL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86BCFB7A-652E-AE4C-58B1-F5485A16633C}"/>
              </a:ext>
            </a:extLst>
          </p:cNvPr>
          <p:cNvSpPr txBox="1">
            <a:spLocks/>
          </p:cNvSpPr>
          <p:nvPr/>
        </p:nvSpPr>
        <p:spPr>
          <a:xfrm>
            <a:off x="4768629" y="2292269"/>
            <a:ext cx="2654742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אנשים</a:t>
            </a:r>
            <a:endParaRPr lang="en-IL" sz="8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61580D90-F7E2-C3BC-E7CD-0526BB8AFED0}"/>
              </a:ext>
            </a:extLst>
          </p:cNvPr>
          <p:cNvSpPr txBox="1">
            <a:spLocks/>
          </p:cNvSpPr>
          <p:nvPr/>
        </p:nvSpPr>
        <p:spPr>
          <a:xfrm>
            <a:off x="2842832" y="3493665"/>
            <a:ext cx="3886298" cy="8931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3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עם מי </a:t>
            </a:r>
            <a:r>
              <a:rPr lang="he-IL" sz="3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באקסלרטור</a:t>
            </a:r>
            <a:r>
              <a:rPr lang="he-IL" sz="3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 הייתם שמחים לעבוד?</a:t>
            </a:r>
            <a:endParaRPr lang="en-IL" sz="3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9" name="כותרת 1">
            <a:extLst>
              <a:ext uri="{FF2B5EF4-FFF2-40B4-BE49-F238E27FC236}">
                <a16:creationId xmlns:a16="http://schemas.microsoft.com/office/drawing/2014/main" id="{BB47A2F5-5134-0615-C5F5-82B31816DB58}"/>
              </a:ext>
            </a:extLst>
          </p:cNvPr>
          <p:cNvSpPr txBox="1">
            <a:spLocks/>
          </p:cNvSpPr>
          <p:nvPr/>
        </p:nvSpPr>
        <p:spPr>
          <a:xfrm>
            <a:off x="6646994" y="3933131"/>
            <a:ext cx="2958860" cy="8931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תרגיל</a:t>
            </a:r>
            <a:endParaRPr lang="en-IL" sz="4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B27E8346-1FB3-9B11-79D5-0586AED80C54}"/>
              </a:ext>
            </a:extLst>
          </p:cNvPr>
          <p:cNvSpPr txBox="1">
            <a:spLocks/>
          </p:cNvSpPr>
          <p:nvPr/>
        </p:nvSpPr>
        <p:spPr>
          <a:xfrm>
            <a:off x="2841053" y="4779699"/>
            <a:ext cx="3886298" cy="8931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3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לאילו תפקידים הוא מתאים?</a:t>
            </a:r>
            <a:endParaRPr lang="en-IL" sz="3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pic>
        <p:nvPicPr>
          <p:cNvPr id="7" name="תמונה 6" descr="תמונה שמכילה אדם, מגרש משחקים, איור, אומנות&#10;&#10;התיאור נוצר באופן אוטומטי">
            <a:extLst>
              <a:ext uri="{FF2B5EF4-FFF2-40B4-BE49-F238E27FC236}">
                <a16:creationId xmlns:a16="http://schemas.microsoft.com/office/drawing/2014/main" id="{4D47F546-F940-44A2-8BE6-073DC5A9E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9895" y="4845895"/>
            <a:ext cx="2012105" cy="201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77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pic>
        <p:nvPicPr>
          <p:cNvPr id="6" name="תמונה 5" descr="תמונה שמכילה נר, נורה, קל, לילה&#10;&#10;התיאור נוצר באופן אוטומטי">
            <a:extLst>
              <a:ext uri="{FF2B5EF4-FFF2-40B4-BE49-F238E27FC236}">
                <a16:creationId xmlns:a16="http://schemas.microsoft.com/office/drawing/2014/main" id="{A65D6D92-387B-5920-80D6-02C09636C2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b="3714"/>
          <a:stretch/>
        </p:blipFill>
        <p:spPr>
          <a:xfrm>
            <a:off x="-25043" y="1"/>
            <a:ext cx="12217043" cy="6858000"/>
          </a:xfrm>
          <a:prstGeom prst="rect">
            <a:avLst/>
          </a:prstGeom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8F6F7A8C-8798-4B3D-8FD6-34A2EF52844C}"/>
              </a:ext>
            </a:extLst>
          </p:cNvPr>
          <p:cNvSpPr txBox="1">
            <a:spLocks/>
          </p:cNvSpPr>
          <p:nvPr/>
        </p:nvSpPr>
        <p:spPr>
          <a:xfrm>
            <a:off x="957631" y="2576605"/>
            <a:ext cx="4635062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משאב פנוי</a:t>
            </a:r>
            <a:endParaRPr lang="en-IL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86BCFB7A-652E-AE4C-58B1-F5485A16633C}"/>
              </a:ext>
            </a:extLst>
          </p:cNvPr>
          <p:cNvSpPr txBox="1">
            <a:spLocks/>
          </p:cNvSpPr>
          <p:nvPr/>
        </p:nvSpPr>
        <p:spPr>
          <a:xfrm>
            <a:off x="1346269" y="3755072"/>
            <a:ext cx="3857786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טכנולוגיה</a:t>
            </a:r>
            <a:endParaRPr lang="en-IL" sz="8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57855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pic>
        <p:nvPicPr>
          <p:cNvPr id="8" name="תמונה 7" descr="תמונה שמכילה ציור, שרטוט, טקסט, תמונה&#10;&#10;התיאור נוצר באופן אוטומטי">
            <a:extLst>
              <a:ext uri="{FF2B5EF4-FFF2-40B4-BE49-F238E27FC236}">
                <a16:creationId xmlns:a16="http://schemas.microsoft.com/office/drawing/2014/main" id="{1819E201-7CB4-27C0-F6BB-879A657EE5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b="12705"/>
          <a:stretch/>
        </p:blipFill>
        <p:spPr>
          <a:xfrm>
            <a:off x="-25043" y="0"/>
            <a:ext cx="12217043" cy="7013275"/>
          </a:xfrm>
          <a:prstGeom prst="rect">
            <a:avLst/>
          </a:prstGeom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8F6F7A8C-8798-4B3D-8FD6-34A2EF52844C}"/>
              </a:ext>
            </a:extLst>
          </p:cNvPr>
          <p:cNvSpPr txBox="1">
            <a:spLocks/>
          </p:cNvSpPr>
          <p:nvPr/>
        </p:nvSpPr>
        <p:spPr>
          <a:xfrm>
            <a:off x="7035358" y="794630"/>
            <a:ext cx="4635062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משאב פנוי</a:t>
            </a:r>
            <a:endParaRPr lang="en-IL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86BCFB7A-652E-AE4C-58B1-F5485A16633C}"/>
              </a:ext>
            </a:extLst>
          </p:cNvPr>
          <p:cNvSpPr txBox="1">
            <a:spLocks/>
          </p:cNvSpPr>
          <p:nvPr/>
        </p:nvSpPr>
        <p:spPr>
          <a:xfrm>
            <a:off x="6677029" y="1981629"/>
            <a:ext cx="5351719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נכסים פיזיים</a:t>
            </a:r>
            <a:endParaRPr lang="en-IL" sz="8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B10DB090-74BA-9742-7891-B929C328B131}"/>
              </a:ext>
            </a:extLst>
          </p:cNvPr>
          <p:cNvSpPr txBox="1">
            <a:spLocks/>
          </p:cNvSpPr>
          <p:nvPr/>
        </p:nvSpPr>
        <p:spPr>
          <a:xfrm>
            <a:off x="4872988" y="2887390"/>
            <a:ext cx="6797432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נדל"ן, מכונות וציוד, מכשירים</a:t>
            </a:r>
            <a:endParaRPr lang="en-IL" sz="6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9709F47F-1DE9-36E1-5FFA-39CA39A024D7}"/>
              </a:ext>
            </a:extLst>
          </p:cNvPr>
          <p:cNvSpPr txBox="1">
            <a:spLocks/>
          </p:cNvSpPr>
          <p:nvPr/>
        </p:nvSpPr>
        <p:spPr>
          <a:xfrm>
            <a:off x="2103726" y="5496393"/>
            <a:ext cx="9566694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Air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bnb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, Booking, </a:t>
            </a:r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נכסים ריקים (מגרש, מחסן, בית, שטח חקלאי)</a:t>
            </a:r>
            <a:endParaRPr lang="en-IL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384644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46757CB7-E22B-1037-1F4B-D9D7AB8399C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-25043" y="-1821586"/>
            <a:ext cx="12217043" cy="10503682"/>
          </a:xfrm>
          <a:prstGeom prst="rect">
            <a:avLst/>
          </a:prstGeom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8F6F7A8C-8798-4B3D-8FD6-34A2EF52844C}"/>
              </a:ext>
            </a:extLst>
          </p:cNvPr>
          <p:cNvSpPr txBox="1">
            <a:spLocks/>
          </p:cNvSpPr>
          <p:nvPr/>
        </p:nvSpPr>
        <p:spPr>
          <a:xfrm>
            <a:off x="3778469" y="1090873"/>
            <a:ext cx="4635062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משאב פנוי</a:t>
            </a:r>
            <a:endParaRPr lang="en-IL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86BCFB7A-652E-AE4C-58B1-F5485A16633C}"/>
              </a:ext>
            </a:extLst>
          </p:cNvPr>
          <p:cNvSpPr txBox="1">
            <a:spLocks/>
          </p:cNvSpPr>
          <p:nvPr/>
        </p:nvSpPr>
        <p:spPr>
          <a:xfrm>
            <a:off x="3407618" y="2276813"/>
            <a:ext cx="5351719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נכסים פיזיים</a:t>
            </a:r>
            <a:endParaRPr lang="en-IL" sz="8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B10DB090-74BA-9742-7891-B929C328B131}"/>
              </a:ext>
            </a:extLst>
          </p:cNvPr>
          <p:cNvSpPr txBox="1">
            <a:spLocks/>
          </p:cNvSpPr>
          <p:nvPr/>
        </p:nvSpPr>
        <p:spPr>
          <a:xfrm>
            <a:off x="2042974" y="3713111"/>
            <a:ext cx="8081005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חומרי גלם, דברים שאנשים זורקים</a:t>
            </a:r>
            <a:endParaRPr lang="en-IL" sz="6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9709F47F-1DE9-36E1-5FFA-39CA39A024D7}"/>
              </a:ext>
            </a:extLst>
          </p:cNvPr>
          <p:cNvSpPr txBox="1">
            <a:spLocks/>
          </p:cNvSpPr>
          <p:nvPr/>
        </p:nvSpPr>
        <p:spPr>
          <a:xfrm>
            <a:off x="2697284" y="5421702"/>
            <a:ext cx="6797432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IL" sz="6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11" name="כותרת 1">
            <a:extLst>
              <a:ext uri="{FF2B5EF4-FFF2-40B4-BE49-F238E27FC236}">
                <a16:creationId xmlns:a16="http://schemas.microsoft.com/office/drawing/2014/main" id="{44778EC7-86F0-FD26-B888-8EDD2E8CCA61}"/>
              </a:ext>
            </a:extLst>
          </p:cNvPr>
          <p:cNvSpPr txBox="1">
            <a:spLocks/>
          </p:cNvSpPr>
          <p:nvPr/>
        </p:nvSpPr>
        <p:spPr>
          <a:xfrm>
            <a:off x="2042973" y="5136645"/>
            <a:ext cx="8081005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מה אפשר לעשות עם בקבוקי פלסטיק? (מרב ניר)</a:t>
            </a:r>
            <a:endParaRPr lang="en-IL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12" name="כותרת 1">
            <a:extLst>
              <a:ext uri="{FF2B5EF4-FFF2-40B4-BE49-F238E27FC236}">
                <a16:creationId xmlns:a16="http://schemas.microsoft.com/office/drawing/2014/main" id="{AF1E3BE3-F0C5-4997-2F39-9693D77B1B81}"/>
              </a:ext>
            </a:extLst>
          </p:cNvPr>
          <p:cNvSpPr txBox="1">
            <a:spLocks/>
          </p:cNvSpPr>
          <p:nvPr/>
        </p:nvSpPr>
        <p:spPr>
          <a:xfrm>
            <a:off x="2042972" y="5827495"/>
            <a:ext cx="8081005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תרגיל – תרשמו נכסים פיזיים שעולים לכם בראש שיש בסביבה שלכם.</a:t>
            </a:r>
            <a:endParaRPr lang="en-IL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38140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pic>
        <p:nvPicPr>
          <p:cNvPr id="9" name="תמונה 8" descr="תמונה שמכילה ציפורן, נעץ, בתוך מבנה, נייח&#10;&#10;התיאור נוצר באופן אוטומטי">
            <a:extLst>
              <a:ext uri="{FF2B5EF4-FFF2-40B4-BE49-F238E27FC236}">
                <a16:creationId xmlns:a16="http://schemas.microsoft.com/office/drawing/2014/main" id="{E092F580-B744-1C22-5A1D-93CA132AED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711" r="535" b="16959"/>
          <a:stretch/>
        </p:blipFill>
        <p:spPr>
          <a:xfrm>
            <a:off x="-25044" y="-3815"/>
            <a:ext cx="12217044" cy="6857999"/>
          </a:xfrm>
          <a:prstGeom prst="rect">
            <a:avLst/>
          </a:prstGeom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8F6F7A8C-8798-4B3D-8FD6-34A2EF52844C}"/>
              </a:ext>
            </a:extLst>
          </p:cNvPr>
          <p:cNvSpPr txBox="1">
            <a:spLocks/>
          </p:cNvSpPr>
          <p:nvPr/>
        </p:nvSpPr>
        <p:spPr>
          <a:xfrm>
            <a:off x="3778469" y="1090873"/>
            <a:ext cx="4635062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משאב פנוי</a:t>
            </a:r>
            <a:endParaRPr lang="en-IL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86BCFB7A-652E-AE4C-58B1-F5485A16633C}"/>
              </a:ext>
            </a:extLst>
          </p:cNvPr>
          <p:cNvSpPr txBox="1">
            <a:spLocks/>
          </p:cNvSpPr>
          <p:nvPr/>
        </p:nvSpPr>
        <p:spPr>
          <a:xfrm>
            <a:off x="3407618" y="2276813"/>
            <a:ext cx="5351719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ערוצי שיווק</a:t>
            </a:r>
            <a:endParaRPr lang="en-IL" sz="8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B10DB090-74BA-9742-7891-B929C328B131}"/>
              </a:ext>
            </a:extLst>
          </p:cNvPr>
          <p:cNvSpPr txBox="1">
            <a:spLocks/>
          </p:cNvSpPr>
          <p:nvPr/>
        </p:nvSpPr>
        <p:spPr>
          <a:xfrm>
            <a:off x="2042974" y="3462753"/>
            <a:ext cx="8081005" cy="11223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קהל שלכם, קהל של אחרים, נקודות מגע פיזיות </a:t>
            </a:r>
            <a:r>
              <a:rPr lang="he-IL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(בית כנסת, תור במספרה, קוסמטיקה, רופא שיניים...) </a:t>
            </a:r>
            <a:endParaRPr lang="en-IL" sz="4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9709F47F-1DE9-36E1-5FFA-39CA39A024D7}"/>
              </a:ext>
            </a:extLst>
          </p:cNvPr>
          <p:cNvSpPr txBox="1">
            <a:spLocks/>
          </p:cNvSpPr>
          <p:nvPr/>
        </p:nvSpPr>
        <p:spPr>
          <a:xfrm>
            <a:off x="2697284" y="5421702"/>
            <a:ext cx="6797432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IL" sz="6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183CCE84-8BF0-2211-98F1-FEE04B68A56A}"/>
              </a:ext>
            </a:extLst>
          </p:cNvPr>
          <p:cNvSpPr txBox="1">
            <a:spLocks/>
          </p:cNvSpPr>
          <p:nvPr/>
        </p:nvSpPr>
        <p:spPr>
          <a:xfrm>
            <a:off x="2055497" y="4990189"/>
            <a:ext cx="8081005" cy="11223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הדוגמה של הקהילות הפיננסיות והתור במספרה, </a:t>
            </a:r>
            <a:r>
              <a:rPr lang="he-IL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ווידג'ט</a:t>
            </a:r>
            <a:r>
              <a:rPr lang="he-IL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 באתרים</a:t>
            </a:r>
            <a:endParaRPr lang="en-IL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45841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12" name="מלבן 11">
            <a:extLst>
              <a:ext uri="{FF2B5EF4-FFF2-40B4-BE49-F238E27FC236}">
                <a16:creationId xmlns:a16="http://schemas.microsoft.com/office/drawing/2014/main" id="{379A2B14-D398-80B0-F282-E17CEE4B0137}"/>
              </a:ext>
            </a:extLst>
          </p:cNvPr>
          <p:cNvSpPr/>
          <p:nvPr/>
        </p:nvSpPr>
        <p:spPr>
          <a:xfrm>
            <a:off x="5886927" y="0"/>
            <a:ext cx="6305073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8F6F7A8C-8798-4B3D-8FD6-34A2EF52844C}"/>
              </a:ext>
            </a:extLst>
          </p:cNvPr>
          <p:cNvSpPr txBox="1">
            <a:spLocks/>
          </p:cNvSpPr>
          <p:nvPr/>
        </p:nvSpPr>
        <p:spPr>
          <a:xfrm>
            <a:off x="613411" y="1094819"/>
            <a:ext cx="4635062" cy="261527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3</a:t>
            </a:r>
          </a:p>
          <a:p>
            <a:pPr algn="ctr"/>
            <a:r>
              <a:rPr lang="he-IL" sz="7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זיהוי </a:t>
            </a:r>
          </a:p>
          <a:p>
            <a:pPr algn="ctr"/>
            <a:r>
              <a:rPr lang="he-IL" sz="7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הבעיה של פתרון הבעיה</a:t>
            </a:r>
            <a:endParaRPr lang="en-IL" sz="7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1" name="תמונה 10" descr="תמונה שמכילה שחור, חשיכה&#10;&#10;התיאור נוצר באופן אוטומטי">
            <a:extLst>
              <a:ext uri="{FF2B5EF4-FFF2-40B4-BE49-F238E27FC236}">
                <a16:creationId xmlns:a16="http://schemas.microsoft.com/office/drawing/2014/main" id="{99895A95-9098-9D01-1A81-A80D7AF2F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234" y="0"/>
            <a:ext cx="4843463" cy="6858000"/>
          </a:xfrm>
          <a:prstGeom prst="rect">
            <a:avLst/>
          </a:prstGeom>
        </p:spPr>
      </p:pic>
      <p:sp>
        <p:nvSpPr>
          <p:cNvPr id="6" name="כותרת 1">
            <a:extLst>
              <a:ext uri="{FF2B5EF4-FFF2-40B4-BE49-F238E27FC236}">
                <a16:creationId xmlns:a16="http://schemas.microsoft.com/office/drawing/2014/main" id="{AC8C5FC9-2A9B-0F90-BBB5-C8BEF83C7D8F}"/>
              </a:ext>
            </a:extLst>
          </p:cNvPr>
          <p:cNvSpPr txBox="1">
            <a:spLocks/>
          </p:cNvSpPr>
          <p:nvPr/>
        </p:nvSpPr>
        <p:spPr>
          <a:xfrm>
            <a:off x="330212" y="4593198"/>
            <a:ext cx="5351719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פתרון מדרגה שניה</a:t>
            </a:r>
            <a:endParaRPr lang="en-IL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F1636826-5569-D975-1E7E-AE2A4A90C039}"/>
              </a:ext>
            </a:extLst>
          </p:cNvPr>
          <p:cNvSpPr txBox="1">
            <a:spLocks/>
          </p:cNvSpPr>
          <p:nvPr/>
        </p:nvSpPr>
        <p:spPr>
          <a:xfrm>
            <a:off x="330212" y="5476299"/>
            <a:ext cx="5351719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דוגמה: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Zoom</a:t>
            </a:r>
            <a:endParaRPr lang="en-IL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02908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pic>
        <p:nvPicPr>
          <p:cNvPr id="11" name="תמונה 10" descr="תמונה שמכילה לבוש, איש, אדם, הנעלה&#10;&#10;התיאור נוצר באופן אוטומטי">
            <a:extLst>
              <a:ext uri="{FF2B5EF4-FFF2-40B4-BE49-F238E27FC236}">
                <a16:creationId xmlns:a16="http://schemas.microsoft.com/office/drawing/2014/main" id="{DEFF74DC-EA34-CBD8-45D0-82FBB64937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1387" b="14934"/>
          <a:stretch/>
        </p:blipFill>
        <p:spPr>
          <a:xfrm>
            <a:off x="-1" y="-55"/>
            <a:ext cx="12218653" cy="7026761"/>
          </a:xfrm>
          <a:prstGeom prst="rect">
            <a:avLst/>
          </a:prstGeom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8F6F7A8C-8798-4B3D-8FD6-34A2EF52844C}"/>
              </a:ext>
            </a:extLst>
          </p:cNvPr>
          <p:cNvSpPr txBox="1">
            <a:spLocks/>
          </p:cNvSpPr>
          <p:nvPr/>
        </p:nvSpPr>
        <p:spPr>
          <a:xfrm>
            <a:off x="872202" y="266313"/>
            <a:ext cx="9781419" cy="12433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זיהוי </a:t>
            </a:r>
          </a:p>
          <a:p>
            <a:pPr algn="ctr"/>
            <a:r>
              <a:rPr lang="he-IL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הבעיה של פתרון הבעיה</a:t>
            </a:r>
            <a:endParaRPr lang="en-IL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AC8C5FC9-2A9B-0F90-BBB5-C8BEF83C7D8F}"/>
              </a:ext>
            </a:extLst>
          </p:cNvPr>
          <p:cNvSpPr txBox="1">
            <a:spLocks/>
          </p:cNvSpPr>
          <p:nvPr/>
        </p:nvSpPr>
        <p:spPr>
          <a:xfrm>
            <a:off x="10253678" y="2251873"/>
            <a:ext cx="1961072" cy="9449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תמונה אידיאלית</a:t>
            </a:r>
            <a:endParaRPr lang="en-IL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688D4DC7-4CCF-D730-1E32-375C7D41FA46}"/>
              </a:ext>
            </a:extLst>
          </p:cNvPr>
          <p:cNvSpPr txBox="1">
            <a:spLocks/>
          </p:cNvSpPr>
          <p:nvPr/>
        </p:nvSpPr>
        <p:spPr>
          <a:xfrm>
            <a:off x="7731234" y="2251873"/>
            <a:ext cx="2568420" cy="9449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מה חסר בתמונה הנוכחית?</a:t>
            </a:r>
            <a:endParaRPr lang="en-IL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519AEDE5-6701-0D86-185B-FE127211F863}"/>
              </a:ext>
            </a:extLst>
          </p:cNvPr>
          <p:cNvSpPr txBox="1">
            <a:spLocks/>
          </p:cNvSpPr>
          <p:nvPr/>
        </p:nvSpPr>
        <p:spPr>
          <a:xfrm>
            <a:off x="5236899" y="2227156"/>
            <a:ext cx="2568420" cy="9449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מה הפתרונות הקיימים?</a:t>
            </a:r>
            <a:endParaRPr lang="en-IL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4BCA62EB-43AA-B926-4EEF-F4761D156141}"/>
              </a:ext>
            </a:extLst>
          </p:cNvPr>
          <p:cNvSpPr txBox="1">
            <a:spLocks/>
          </p:cNvSpPr>
          <p:nvPr/>
        </p:nvSpPr>
        <p:spPr>
          <a:xfrm>
            <a:off x="2686343" y="2251873"/>
            <a:ext cx="2716593" cy="9449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מה הבעיה </a:t>
            </a:r>
            <a:b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</a:br>
            <a:r>
              <a:rPr lang="he-IL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בפתרונות הקיימים?</a:t>
            </a:r>
            <a:endParaRPr lang="en-IL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9" name="כותרת 1">
            <a:extLst>
              <a:ext uri="{FF2B5EF4-FFF2-40B4-BE49-F238E27FC236}">
                <a16:creationId xmlns:a16="http://schemas.microsoft.com/office/drawing/2014/main" id="{57FAA5C3-A62B-4233-BF51-18AA4901C62A}"/>
              </a:ext>
            </a:extLst>
          </p:cNvPr>
          <p:cNvSpPr txBox="1">
            <a:spLocks/>
          </p:cNvSpPr>
          <p:nvPr/>
        </p:nvSpPr>
        <p:spPr>
          <a:xfrm>
            <a:off x="-46120" y="2251873"/>
            <a:ext cx="2780118" cy="9449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מה הפתרון לבעיה בפתרונות הקיימים?</a:t>
            </a:r>
            <a:endParaRPr lang="en-IL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cxnSp>
        <p:nvCxnSpPr>
          <p:cNvPr id="10" name="מחבר ישר 9">
            <a:extLst>
              <a:ext uri="{FF2B5EF4-FFF2-40B4-BE49-F238E27FC236}">
                <a16:creationId xmlns:a16="http://schemas.microsoft.com/office/drawing/2014/main" id="{CC7886B2-02D2-E0D3-5BBF-9AD5A8C0FC50}"/>
              </a:ext>
            </a:extLst>
          </p:cNvPr>
          <p:cNvCxnSpPr/>
          <p:nvPr/>
        </p:nvCxnSpPr>
        <p:spPr>
          <a:xfrm flipV="1">
            <a:off x="10401857" y="2360039"/>
            <a:ext cx="0" cy="2152692"/>
          </a:xfrm>
          <a:prstGeom prst="line">
            <a:avLst/>
          </a:prstGeom>
          <a:ln w="38100">
            <a:solidFill>
              <a:schemeClr val="tx1">
                <a:alpha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מחבר ישר 12">
            <a:extLst>
              <a:ext uri="{FF2B5EF4-FFF2-40B4-BE49-F238E27FC236}">
                <a16:creationId xmlns:a16="http://schemas.microsoft.com/office/drawing/2014/main" id="{1729FDBF-B450-DC41-0756-D83E0560B3ED}"/>
              </a:ext>
            </a:extLst>
          </p:cNvPr>
          <p:cNvCxnSpPr/>
          <p:nvPr/>
        </p:nvCxnSpPr>
        <p:spPr>
          <a:xfrm flipV="1">
            <a:off x="7731234" y="2352654"/>
            <a:ext cx="0" cy="2152692"/>
          </a:xfrm>
          <a:prstGeom prst="line">
            <a:avLst/>
          </a:prstGeom>
          <a:ln w="38100">
            <a:solidFill>
              <a:schemeClr val="tx1">
                <a:alpha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מחבר ישר 13">
            <a:extLst>
              <a:ext uri="{FF2B5EF4-FFF2-40B4-BE49-F238E27FC236}">
                <a16:creationId xmlns:a16="http://schemas.microsoft.com/office/drawing/2014/main" id="{15780F92-6B4F-7E10-3B59-896C33736575}"/>
              </a:ext>
            </a:extLst>
          </p:cNvPr>
          <p:cNvCxnSpPr/>
          <p:nvPr/>
        </p:nvCxnSpPr>
        <p:spPr>
          <a:xfrm flipV="1">
            <a:off x="5404620" y="2352654"/>
            <a:ext cx="0" cy="2152692"/>
          </a:xfrm>
          <a:prstGeom prst="line">
            <a:avLst/>
          </a:prstGeom>
          <a:ln w="38100">
            <a:solidFill>
              <a:schemeClr val="tx1">
                <a:alpha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מחבר ישר 14">
            <a:extLst>
              <a:ext uri="{FF2B5EF4-FFF2-40B4-BE49-F238E27FC236}">
                <a16:creationId xmlns:a16="http://schemas.microsoft.com/office/drawing/2014/main" id="{E4591762-3E07-2816-2A5C-6A5A3E73CAFA}"/>
              </a:ext>
            </a:extLst>
          </p:cNvPr>
          <p:cNvCxnSpPr/>
          <p:nvPr/>
        </p:nvCxnSpPr>
        <p:spPr>
          <a:xfrm flipV="1">
            <a:off x="2686343" y="2360039"/>
            <a:ext cx="0" cy="2152692"/>
          </a:xfrm>
          <a:prstGeom prst="line">
            <a:avLst/>
          </a:prstGeom>
          <a:ln w="38100">
            <a:solidFill>
              <a:schemeClr val="tx1">
                <a:alpha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452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12" name="מלבן 11">
            <a:extLst>
              <a:ext uri="{FF2B5EF4-FFF2-40B4-BE49-F238E27FC236}">
                <a16:creationId xmlns:a16="http://schemas.microsoft.com/office/drawing/2014/main" id="{379A2B14-D398-80B0-F282-E17CEE4B0137}"/>
              </a:ext>
            </a:extLst>
          </p:cNvPr>
          <p:cNvSpPr/>
          <p:nvPr/>
        </p:nvSpPr>
        <p:spPr>
          <a:xfrm>
            <a:off x="-25043" y="0"/>
            <a:ext cx="6305073" cy="6858000"/>
          </a:xfrm>
          <a:prstGeom prst="rect">
            <a:avLst/>
          </a:prstGeom>
          <a:solidFill>
            <a:srgbClr val="ACB6B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תמונה 10" descr="תמונה שמכילה שחור, חשיכה&#10;&#10;התיאור נוצר באופן אוטומטי">
            <a:extLst>
              <a:ext uri="{FF2B5EF4-FFF2-40B4-BE49-F238E27FC236}">
                <a16:creationId xmlns:a16="http://schemas.microsoft.com/office/drawing/2014/main" id="{99895A95-9098-9D01-1A81-A80D7AF2F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64" y="0"/>
            <a:ext cx="4843463" cy="6858000"/>
          </a:xfrm>
          <a:prstGeom prst="rect">
            <a:avLst/>
          </a:prstGeom>
        </p:spPr>
      </p:pic>
      <p:sp>
        <p:nvSpPr>
          <p:cNvPr id="4" name="כותרת 1">
            <a:extLst>
              <a:ext uri="{FF2B5EF4-FFF2-40B4-BE49-F238E27FC236}">
                <a16:creationId xmlns:a16="http://schemas.microsoft.com/office/drawing/2014/main" id="{33DB704C-4BEA-221C-CFC1-08EAD30AA964}"/>
              </a:ext>
            </a:extLst>
          </p:cNvPr>
          <p:cNvSpPr txBox="1">
            <a:spLocks/>
          </p:cNvSpPr>
          <p:nvPr/>
        </p:nvSpPr>
        <p:spPr>
          <a:xfrm>
            <a:off x="6953674" y="1275973"/>
            <a:ext cx="4635062" cy="261527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7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קריטריונים לבחירת רעיון טוב ורווחי</a:t>
            </a:r>
            <a:endParaRPr lang="en-IL" sz="7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F9BB0D14-DBE8-19B7-7F5E-89C0A8E58491}"/>
              </a:ext>
            </a:extLst>
          </p:cNvPr>
          <p:cNvSpPr txBox="1">
            <a:spLocks/>
          </p:cNvSpPr>
          <p:nvPr/>
        </p:nvSpPr>
        <p:spPr>
          <a:xfrm>
            <a:off x="6953674" y="3786260"/>
            <a:ext cx="4635062" cy="16742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טוב = עושה טוב בעולם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  <a:p>
            <a:pPr algn="ctr"/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רווחי = מכניס לפחות את כמות הכסף שקבענו לעצמנו.</a:t>
            </a:r>
            <a:endParaRPr lang="en-IL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54503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FB5002E9-7EEA-4D7C-864F-89F5429243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כותרת משנה 2">
            <a:extLst>
              <a:ext uri="{FF2B5EF4-FFF2-40B4-BE49-F238E27FC236}">
                <a16:creationId xmlns:a16="http://schemas.microsoft.com/office/drawing/2014/main" id="{FCFE7304-CF4D-0923-CDF3-D94723090593}"/>
              </a:ext>
            </a:extLst>
          </p:cNvPr>
          <p:cNvSpPr txBox="1">
            <a:spLocks/>
          </p:cNvSpPr>
          <p:nvPr/>
        </p:nvSpPr>
        <p:spPr>
          <a:xfrm>
            <a:off x="2790426" y="801102"/>
            <a:ext cx="6318738" cy="241770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Heebo" pitchFamily="2" charset="-79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4000" b="1" dirty="0">
                <a:latin typeface="Heebo" pitchFamily="2" charset="-79"/>
              </a:rPr>
              <a:t>אקסלרטור</a:t>
            </a:r>
          </a:p>
          <a:p>
            <a:pPr algn="ctr"/>
            <a:r>
              <a:rPr lang="he-IL" sz="7300" b="1" dirty="0">
                <a:latin typeface="Heebo" pitchFamily="2" charset="-79"/>
              </a:rPr>
              <a:t>העסק הנדיב</a:t>
            </a:r>
            <a:endParaRPr lang="he-IL" sz="4900" dirty="0">
              <a:latin typeface="Heebo" pitchFamily="2" charset="-79"/>
            </a:endParaRPr>
          </a:p>
        </p:txBody>
      </p:sp>
      <p:pic>
        <p:nvPicPr>
          <p:cNvPr id="3" name="תמונה 2" descr="תמונה שמכילה פני אדם, קולאז’, אדם, חיוך&#10;&#10;התיאור נוצר באופן אוטומטי">
            <a:extLst>
              <a:ext uri="{FF2B5EF4-FFF2-40B4-BE49-F238E27FC236}">
                <a16:creationId xmlns:a16="http://schemas.microsoft.com/office/drawing/2014/main" id="{A9668EAB-71BF-4A56-6C1F-857BE77D6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193" y="226861"/>
            <a:ext cx="6242144" cy="640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69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4" name="כותרת 1">
            <a:extLst>
              <a:ext uri="{FF2B5EF4-FFF2-40B4-BE49-F238E27FC236}">
                <a16:creationId xmlns:a16="http://schemas.microsoft.com/office/drawing/2014/main" id="{33DB704C-4BEA-221C-CFC1-08EAD30AA964}"/>
              </a:ext>
            </a:extLst>
          </p:cNvPr>
          <p:cNvSpPr txBox="1">
            <a:spLocks/>
          </p:cNvSpPr>
          <p:nvPr/>
        </p:nvSpPr>
        <p:spPr>
          <a:xfrm>
            <a:off x="1069675" y="1818666"/>
            <a:ext cx="10277521" cy="15644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8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להיות בעלים של עסק</a:t>
            </a:r>
            <a:br>
              <a:rPr lang="en-US" sz="8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</a:br>
            <a:r>
              <a:rPr lang="he-IL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בלי להקים עסק</a:t>
            </a: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39B81416-B392-3683-D293-858CE144B945}"/>
              </a:ext>
            </a:extLst>
          </p:cNvPr>
          <p:cNvSpPr txBox="1">
            <a:spLocks/>
          </p:cNvSpPr>
          <p:nvPr/>
        </p:nvSpPr>
        <p:spPr>
          <a:xfrm rot="401411">
            <a:off x="542958" y="5097684"/>
            <a:ext cx="10173910" cy="106046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אינסוף אפשרויות</a:t>
            </a: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0FB25330-5667-08D5-9D78-8D7487F33C68}"/>
              </a:ext>
            </a:extLst>
          </p:cNvPr>
          <p:cNvSpPr txBox="1">
            <a:spLocks/>
          </p:cNvSpPr>
          <p:nvPr/>
        </p:nvSpPr>
        <p:spPr>
          <a:xfrm>
            <a:off x="2593710" y="3566943"/>
            <a:ext cx="7229450" cy="75792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4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העוצמה של דמיון וידע</a:t>
            </a: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A8F5891B-F77D-35C0-63C2-71844B5A5597}"/>
              </a:ext>
            </a:extLst>
          </p:cNvPr>
          <p:cNvSpPr txBox="1">
            <a:spLocks/>
          </p:cNvSpPr>
          <p:nvPr/>
        </p:nvSpPr>
        <p:spPr>
          <a:xfrm>
            <a:off x="1262917" y="0"/>
            <a:ext cx="10084279" cy="15644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4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השיטה המשובחת לבעלות על עסקים</a:t>
            </a:r>
          </a:p>
        </p:txBody>
      </p:sp>
    </p:spTree>
    <p:extLst>
      <p:ext uri="{BB962C8B-B14F-4D97-AF65-F5344CB8AC3E}">
        <p14:creationId xmlns:p14="http://schemas.microsoft.com/office/powerpoint/2010/main" val="2632603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4" name="כותרת 1">
            <a:extLst>
              <a:ext uri="{FF2B5EF4-FFF2-40B4-BE49-F238E27FC236}">
                <a16:creationId xmlns:a16="http://schemas.microsoft.com/office/drawing/2014/main" id="{33DB704C-4BEA-221C-CFC1-08EAD30AA964}"/>
              </a:ext>
            </a:extLst>
          </p:cNvPr>
          <p:cNvSpPr txBox="1">
            <a:spLocks/>
          </p:cNvSpPr>
          <p:nvPr/>
        </p:nvSpPr>
        <p:spPr>
          <a:xfrm>
            <a:off x="1216325" y="542728"/>
            <a:ext cx="10277521" cy="26152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8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פיתוח (השבחה) של עסק קיים</a:t>
            </a:r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CA0718BB-5524-60FB-8000-DE3E89F6A271}"/>
              </a:ext>
            </a:extLst>
          </p:cNvPr>
          <p:cNvSpPr txBox="1">
            <a:spLocks/>
          </p:cNvSpPr>
          <p:nvPr/>
        </p:nvSpPr>
        <p:spPr>
          <a:xfrm>
            <a:off x="6806242" y="3277301"/>
            <a:ext cx="3876720" cy="1449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1. להבין את המבנה של עסקים</a:t>
            </a: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17C00772-70F6-E53D-F1F5-4957C6B97B66}"/>
              </a:ext>
            </a:extLst>
          </p:cNvPr>
          <p:cNvSpPr txBox="1">
            <a:spLocks/>
          </p:cNvSpPr>
          <p:nvPr/>
        </p:nvSpPr>
        <p:spPr>
          <a:xfrm>
            <a:off x="2027208" y="3277300"/>
            <a:ext cx="3876720" cy="1449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3. להשלים את בעל העסק</a:t>
            </a:r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4DACAEB0-8904-D37D-2AB4-BB1A1FC6C97B}"/>
              </a:ext>
            </a:extLst>
          </p:cNvPr>
          <p:cNvSpPr txBox="1">
            <a:spLocks/>
          </p:cNvSpPr>
          <p:nvPr/>
        </p:nvSpPr>
        <p:spPr>
          <a:xfrm>
            <a:off x="6806242" y="4726539"/>
            <a:ext cx="3876720" cy="1449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2. לזהות בעיות או הזדמנויות שבעל העסק לא רואה</a:t>
            </a:r>
          </a:p>
        </p:txBody>
      </p:sp>
      <p:sp>
        <p:nvSpPr>
          <p:cNvPr id="9" name="כותרת 1">
            <a:extLst>
              <a:ext uri="{FF2B5EF4-FFF2-40B4-BE49-F238E27FC236}">
                <a16:creationId xmlns:a16="http://schemas.microsoft.com/office/drawing/2014/main" id="{3EB029D2-1EC0-0A65-802D-4098AFB0AB98}"/>
              </a:ext>
            </a:extLst>
          </p:cNvPr>
          <p:cNvSpPr txBox="1">
            <a:spLocks/>
          </p:cNvSpPr>
          <p:nvPr/>
        </p:nvSpPr>
        <p:spPr>
          <a:xfrm>
            <a:off x="2027208" y="4726538"/>
            <a:ext cx="3876720" cy="1449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4. לרתום משאבים פנויים לצמיחה של העסק</a:t>
            </a:r>
          </a:p>
        </p:txBody>
      </p:sp>
    </p:spTree>
    <p:extLst>
      <p:ext uri="{BB962C8B-B14F-4D97-AF65-F5344CB8AC3E}">
        <p14:creationId xmlns:p14="http://schemas.microsoft.com/office/powerpoint/2010/main" val="584271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4" name="כותרת 1">
            <a:extLst>
              <a:ext uri="{FF2B5EF4-FFF2-40B4-BE49-F238E27FC236}">
                <a16:creationId xmlns:a16="http://schemas.microsoft.com/office/drawing/2014/main" id="{33DB704C-4BEA-221C-CFC1-08EAD30AA964}"/>
              </a:ext>
            </a:extLst>
          </p:cNvPr>
          <p:cNvSpPr txBox="1">
            <a:spLocks/>
          </p:cNvSpPr>
          <p:nvPr/>
        </p:nvSpPr>
        <p:spPr>
          <a:xfrm>
            <a:off x="1216325" y="542728"/>
            <a:ext cx="10277521" cy="1001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פיתוח (השבחה) של עסק קיים</a:t>
            </a:r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CA0718BB-5524-60FB-8000-DE3E89F6A271}"/>
              </a:ext>
            </a:extLst>
          </p:cNvPr>
          <p:cNvSpPr txBox="1">
            <a:spLocks/>
          </p:cNvSpPr>
          <p:nvPr/>
        </p:nvSpPr>
        <p:spPr>
          <a:xfrm>
            <a:off x="1408396" y="3122581"/>
            <a:ext cx="4687604" cy="8669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אינסוף אפשרויות לבחור מתוכן</a:t>
            </a: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C4D27674-C347-1378-CA48-076207BDD35B}"/>
              </a:ext>
            </a:extLst>
          </p:cNvPr>
          <p:cNvSpPr txBox="1">
            <a:spLocks/>
          </p:cNvSpPr>
          <p:nvPr/>
        </p:nvSpPr>
        <p:spPr>
          <a:xfrm>
            <a:off x="1216325" y="1633233"/>
            <a:ext cx="10277521" cy="1001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יתרונות</a:t>
            </a: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53B84EFE-076F-F455-A487-D94D2718D6E5}"/>
              </a:ext>
            </a:extLst>
          </p:cNvPr>
          <p:cNvSpPr txBox="1">
            <a:spLocks/>
          </p:cNvSpPr>
          <p:nvPr/>
        </p:nvSpPr>
        <p:spPr>
          <a:xfrm>
            <a:off x="1285336" y="3989535"/>
            <a:ext cx="4687604" cy="676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אפשר לבחור בקלות עם מי לעבוד</a:t>
            </a:r>
          </a:p>
        </p:txBody>
      </p:sp>
      <p:sp>
        <p:nvSpPr>
          <p:cNvPr id="12" name="כותרת 1">
            <a:extLst>
              <a:ext uri="{FF2B5EF4-FFF2-40B4-BE49-F238E27FC236}">
                <a16:creationId xmlns:a16="http://schemas.microsoft.com/office/drawing/2014/main" id="{7C0DD30C-99BB-475B-9E40-2BF28B2FFBAD}"/>
              </a:ext>
            </a:extLst>
          </p:cNvPr>
          <p:cNvSpPr txBox="1">
            <a:spLocks/>
          </p:cNvSpPr>
          <p:nvPr/>
        </p:nvSpPr>
        <p:spPr>
          <a:xfrm>
            <a:off x="6677138" y="3122581"/>
            <a:ext cx="4687604" cy="8669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דילוג על שלב ההקמה המורכב</a:t>
            </a:r>
          </a:p>
        </p:txBody>
      </p:sp>
      <p:sp>
        <p:nvSpPr>
          <p:cNvPr id="13" name="כותרת 1">
            <a:extLst>
              <a:ext uri="{FF2B5EF4-FFF2-40B4-BE49-F238E27FC236}">
                <a16:creationId xmlns:a16="http://schemas.microsoft.com/office/drawing/2014/main" id="{5C6A9947-72A4-56C9-F5F0-01580D8BF8F5}"/>
              </a:ext>
            </a:extLst>
          </p:cNvPr>
          <p:cNvSpPr txBox="1">
            <a:spLocks/>
          </p:cNvSpPr>
          <p:nvPr/>
        </p:nvSpPr>
        <p:spPr>
          <a:xfrm>
            <a:off x="6677138" y="3879362"/>
            <a:ext cx="4687604" cy="8669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קרוב לאפס סיכון כספי</a:t>
            </a:r>
          </a:p>
        </p:txBody>
      </p:sp>
    </p:spTree>
    <p:extLst>
      <p:ext uri="{BB962C8B-B14F-4D97-AF65-F5344CB8AC3E}">
        <p14:creationId xmlns:p14="http://schemas.microsoft.com/office/powerpoint/2010/main" val="580753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ציין מיקום תוכן 2">
            <a:extLst>
              <a:ext uri="{FF2B5EF4-FFF2-40B4-BE49-F238E27FC236}">
                <a16:creationId xmlns:a16="http://schemas.microsoft.com/office/drawing/2014/main" id="{129D161C-B5B6-4DEC-8C73-E64FABE1A49E}"/>
              </a:ext>
            </a:extLst>
          </p:cNvPr>
          <p:cNvSpPr txBox="1">
            <a:spLocks/>
          </p:cNvSpPr>
          <p:nvPr/>
        </p:nvSpPr>
        <p:spPr>
          <a:xfrm>
            <a:off x="1884764" y="-239407"/>
            <a:ext cx="8801611" cy="14552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52F61"/>
              </a:buClr>
              <a:buSzTx/>
              <a:buFont typeface="Wingdings 2" pitchFamily="18" charset="2"/>
              <a:buNone/>
              <a:tabLst/>
              <a:defRPr/>
            </a:pPr>
            <a:endParaRPr kumimoji="0" lang="he-I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Heebo" pitchFamily="2" charset="-79"/>
            </a:endParaRPr>
          </a:p>
        </p:txBody>
      </p:sp>
      <p:graphicFrame>
        <p:nvGraphicFramePr>
          <p:cNvPr id="3" name="דיאגרמה 2">
            <a:extLst>
              <a:ext uri="{FF2B5EF4-FFF2-40B4-BE49-F238E27FC236}">
                <a16:creationId xmlns:a16="http://schemas.microsoft.com/office/drawing/2014/main" id="{FF6342C9-22FD-42C5-877C-135387183BC0}"/>
              </a:ext>
            </a:extLst>
          </p:cNvPr>
          <p:cNvGraphicFramePr/>
          <p:nvPr/>
        </p:nvGraphicFramePr>
        <p:xfrm>
          <a:off x="1718525" y="660723"/>
          <a:ext cx="9134088" cy="4880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מציין מיקום תוכן 2">
            <a:extLst>
              <a:ext uri="{FF2B5EF4-FFF2-40B4-BE49-F238E27FC236}">
                <a16:creationId xmlns:a16="http://schemas.microsoft.com/office/drawing/2014/main" id="{E971B330-D5BD-4438-9B79-2A2E998B0BA5}"/>
              </a:ext>
            </a:extLst>
          </p:cNvPr>
          <p:cNvSpPr txBox="1">
            <a:spLocks/>
          </p:cNvSpPr>
          <p:nvPr/>
        </p:nvSpPr>
        <p:spPr>
          <a:xfrm>
            <a:off x="0" y="257331"/>
            <a:ext cx="12192000" cy="95846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52F6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he-IL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Heebo" pitchFamily="2" charset="-79"/>
              </a:rPr>
              <a:t>מודל ההשלמה וההשבחה של עסק קיים</a:t>
            </a:r>
            <a:endParaRPr kumimoji="0" lang="he-IL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+mn-ea"/>
              <a:cs typeface="Heebo" pitchFamily="2" charset="-79"/>
            </a:endParaRPr>
          </a:p>
        </p:txBody>
      </p:sp>
      <p:sp>
        <p:nvSpPr>
          <p:cNvPr id="4" name="מציין מיקום תוכן 2">
            <a:extLst>
              <a:ext uri="{FF2B5EF4-FFF2-40B4-BE49-F238E27FC236}">
                <a16:creationId xmlns:a16="http://schemas.microsoft.com/office/drawing/2014/main" id="{4B206724-D831-548D-B3FF-2802D33A4AB0}"/>
              </a:ext>
            </a:extLst>
          </p:cNvPr>
          <p:cNvSpPr txBox="1">
            <a:spLocks/>
          </p:cNvSpPr>
          <p:nvPr/>
        </p:nvSpPr>
        <p:spPr>
          <a:xfrm>
            <a:off x="9157655" y="2380891"/>
            <a:ext cx="2009877" cy="846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3600" b="1" dirty="0">
                <a:ln w="3175" cmpd="sng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המומחים</a:t>
            </a:r>
            <a:endParaRPr lang="en-US" sz="3600" b="1" dirty="0">
              <a:ln w="3175" cmpd="sng"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7FD5A7DE-2540-451D-F672-61C434B220E1}"/>
              </a:ext>
            </a:extLst>
          </p:cNvPr>
          <p:cNvSpPr/>
          <p:nvPr/>
        </p:nvSpPr>
        <p:spPr>
          <a:xfrm>
            <a:off x="9102782" y="3429000"/>
            <a:ext cx="2125133" cy="251604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72C878DD-DC1C-ED1C-63C1-778227F8B50B}"/>
              </a:ext>
            </a:extLst>
          </p:cNvPr>
          <p:cNvSpPr/>
          <p:nvPr/>
        </p:nvSpPr>
        <p:spPr>
          <a:xfrm>
            <a:off x="1500996" y="1496682"/>
            <a:ext cx="7541404" cy="44483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589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ציין מיקום תוכן 2">
            <a:extLst>
              <a:ext uri="{FF2B5EF4-FFF2-40B4-BE49-F238E27FC236}">
                <a16:creationId xmlns:a16="http://schemas.microsoft.com/office/drawing/2014/main" id="{129D161C-B5B6-4DEC-8C73-E64FABE1A49E}"/>
              </a:ext>
            </a:extLst>
          </p:cNvPr>
          <p:cNvSpPr txBox="1">
            <a:spLocks/>
          </p:cNvSpPr>
          <p:nvPr/>
        </p:nvSpPr>
        <p:spPr>
          <a:xfrm>
            <a:off x="1884764" y="-239407"/>
            <a:ext cx="8801611" cy="14552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52F61"/>
              </a:buClr>
              <a:buSzTx/>
              <a:buFont typeface="Wingdings 2" pitchFamily="18" charset="2"/>
              <a:buNone/>
              <a:tabLst/>
              <a:defRPr/>
            </a:pPr>
            <a:endParaRPr kumimoji="0" lang="he-I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Heebo" pitchFamily="2" charset="-79"/>
            </a:endParaRPr>
          </a:p>
        </p:txBody>
      </p:sp>
      <p:graphicFrame>
        <p:nvGraphicFramePr>
          <p:cNvPr id="3" name="דיאגרמה 2">
            <a:extLst>
              <a:ext uri="{FF2B5EF4-FFF2-40B4-BE49-F238E27FC236}">
                <a16:creationId xmlns:a16="http://schemas.microsoft.com/office/drawing/2014/main" id="{FF6342C9-22FD-42C5-877C-135387183B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7171282"/>
              </p:ext>
            </p:extLst>
          </p:nvPr>
        </p:nvGraphicFramePr>
        <p:xfrm>
          <a:off x="1718525" y="660723"/>
          <a:ext cx="9134088" cy="4880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מציין מיקום תוכן 2">
            <a:extLst>
              <a:ext uri="{FF2B5EF4-FFF2-40B4-BE49-F238E27FC236}">
                <a16:creationId xmlns:a16="http://schemas.microsoft.com/office/drawing/2014/main" id="{E971B330-D5BD-4438-9B79-2A2E998B0BA5}"/>
              </a:ext>
            </a:extLst>
          </p:cNvPr>
          <p:cNvSpPr txBox="1">
            <a:spLocks/>
          </p:cNvSpPr>
          <p:nvPr/>
        </p:nvSpPr>
        <p:spPr>
          <a:xfrm>
            <a:off x="0" y="257331"/>
            <a:ext cx="12192000" cy="95846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52F6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he-IL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Heebo" pitchFamily="2" charset="-79"/>
              </a:rPr>
              <a:t>מודל ההשלמה וההשבחה של עסק קיים</a:t>
            </a:r>
            <a:endParaRPr kumimoji="0" lang="he-IL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+mn-ea"/>
              <a:cs typeface="Heebo" pitchFamily="2" charset="-79"/>
            </a:endParaRPr>
          </a:p>
        </p:txBody>
      </p:sp>
      <p:sp>
        <p:nvSpPr>
          <p:cNvPr id="4" name="מציין מיקום תוכן 2">
            <a:extLst>
              <a:ext uri="{FF2B5EF4-FFF2-40B4-BE49-F238E27FC236}">
                <a16:creationId xmlns:a16="http://schemas.microsoft.com/office/drawing/2014/main" id="{4B206724-D831-548D-B3FF-2802D33A4AB0}"/>
              </a:ext>
            </a:extLst>
          </p:cNvPr>
          <p:cNvSpPr txBox="1">
            <a:spLocks/>
          </p:cNvSpPr>
          <p:nvPr/>
        </p:nvSpPr>
        <p:spPr>
          <a:xfrm>
            <a:off x="9157655" y="2380891"/>
            <a:ext cx="2009877" cy="846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3600" b="1" dirty="0">
                <a:ln w="3175" cmpd="sng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היזמים</a:t>
            </a:r>
            <a:endParaRPr lang="en-US" sz="3600" b="1" dirty="0">
              <a:ln w="3175" cmpd="sng"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7FD5A7DE-2540-451D-F672-61C434B220E1}"/>
              </a:ext>
            </a:extLst>
          </p:cNvPr>
          <p:cNvSpPr/>
          <p:nvPr/>
        </p:nvSpPr>
        <p:spPr>
          <a:xfrm>
            <a:off x="9102782" y="3429000"/>
            <a:ext cx="2125133" cy="251604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72C878DD-DC1C-ED1C-63C1-778227F8B50B}"/>
              </a:ext>
            </a:extLst>
          </p:cNvPr>
          <p:cNvSpPr/>
          <p:nvPr/>
        </p:nvSpPr>
        <p:spPr>
          <a:xfrm>
            <a:off x="3528204" y="2260121"/>
            <a:ext cx="5443268" cy="36849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00B0F0"/>
              </a:solidFill>
            </a:endParaRP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F39E40DA-F041-7B44-0DDE-26C2B0DAE140}"/>
              </a:ext>
            </a:extLst>
          </p:cNvPr>
          <p:cNvSpPr/>
          <p:nvPr/>
        </p:nvSpPr>
        <p:spPr>
          <a:xfrm>
            <a:off x="1337416" y="3428999"/>
            <a:ext cx="2125133" cy="251604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632D546B-EBA2-5C0F-A965-EE0250D964BD}"/>
              </a:ext>
            </a:extLst>
          </p:cNvPr>
          <p:cNvSpPr/>
          <p:nvPr/>
        </p:nvSpPr>
        <p:spPr>
          <a:xfrm>
            <a:off x="1514252" y="1003995"/>
            <a:ext cx="2344149" cy="1588699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1580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ציין מיקום תוכן 2">
            <a:extLst>
              <a:ext uri="{FF2B5EF4-FFF2-40B4-BE49-F238E27FC236}">
                <a16:creationId xmlns:a16="http://schemas.microsoft.com/office/drawing/2014/main" id="{129D161C-B5B6-4DEC-8C73-E64FABE1A49E}"/>
              </a:ext>
            </a:extLst>
          </p:cNvPr>
          <p:cNvSpPr txBox="1">
            <a:spLocks/>
          </p:cNvSpPr>
          <p:nvPr/>
        </p:nvSpPr>
        <p:spPr>
          <a:xfrm>
            <a:off x="1884764" y="-239407"/>
            <a:ext cx="8801611" cy="14552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52F61"/>
              </a:buClr>
              <a:buSzTx/>
              <a:buFont typeface="Wingdings 2" pitchFamily="18" charset="2"/>
              <a:buNone/>
              <a:tabLst/>
              <a:defRPr/>
            </a:pPr>
            <a:endParaRPr kumimoji="0" lang="he-I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Heebo" pitchFamily="2" charset="-79"/>
            </a:endParaRPr>
          </a:p>
        </p:txBody>
      </p:sp>
      <p:graphicFrame>
        <p:nvGraphicFramePr>
          <p:cNvPr id="3" name="דיאגרמה 2">
            <a:extLst>
              <a:ext uri="{FF2B5EF4-FFF2-40B4-BE49-F238E27FC236}">
                <a16:creationId xmlns:a16="http://schemas.microsoft.com/office/drawing/2014/main" id="{FF6342C9-22FD-42C5-877C-135387183BC0}"/>
              </a:ext>
            </a:extLst>
          </p:cNvPr>
          <p:cNvGraphicFramePr/>
          <p:nvPr/>
        </p:nvGraphicFramePr>
        <p:xfrm>
          <a:off x="1718525" y="660723"/>
          <a:ext cx="9134088" cy="4880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מציין מיקום תוכן 2">
            <a:extLst>
              <a:ext uri="{FF2B5EF4-FFF2-40B4-BE49-F238E27FC236}">
                <a16:creationId xmlns:a16="http://schemas.microsoft.com/office/drawing/2014/main" id="{E971B330-D5BD-4438-9B79-2A2E998B0BA5}"/>
              </a:ext>
            </a:extLst>
          </p:cNvPr>
          <p:cNvSpPr txBox="1">
            <a:spLocks/>
          </p:cNvSpPr>
          <p:nvPr/>
        </p:nvSpPr>
        <p:spPr>
          <a:xfrm>
            <a:off x="0" y="257331"/>
            <a:ext cx="12192000" cy="95846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52F6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he-IL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Heebo" pitchFamily="2" charset="-79"/>
              </a:rPr>
              <a:t>מודל ההשלמה וההשבחה של עסק קיים</a:t>
            </a:r>
            <a:endParaRPr kumimoji="0" lang="he-IL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+mn-ea"/>
              <a:cs typeface="Heebo" pitchFamily="2" charset="-79"/>
            </a:endParaRPr>
          </a:p>
        </p:txBody>
      </p:sp>
      <p:sp>
        <p:nvSpPr>
          <p:cNvPr id="4" name="מציין מיקום תוכן 2">
            <a:extLst>
              <a:ext uri="{FF2B5EF4-FFF2-40B4-BE49-F238E27FC236}">
                <a16:creationId xmlns:a16="http://schemas.microsoft.com/office/drawing/2014/main" id="{4B206724-D831-548D-B3FF-2802D33A4AB0}"/>
              </a:ext>
            </a:extLst>
          </p:cNvPr>
          <p:cNvSpPr txBox="1">
            <a:spLocks/>
          </p:cNvSpPr>
          <p:nvPr/>
        </p:nvSpPr>
        <p:spPr>
          <a:xfrm>
            <a:off x="7661803" y="2380891"/>
            <a:ext cx="2912053" cy="846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3600" b="1" dirty="0">
                <a:ln w="3175" cmpd="sng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המשווקים</a:t>
            </a:r>
            <a:endParaRPr lang="en-US" sz="3600" b="1" dirty="0">
              <a:ln w="3175" cmpd="sng"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7FD5A7DE-2540-451D-F672-61C434B220E1}"/>
              </a:ext>
            </a:extLst>
          </p:cNvPr>
          <p:cNvSpPr/>
          <p:nvPr/>
        </p:nvSpPr>
        <p:spPr>
          <a:xfrm>
            <a:off x="7346350" y="3429000"/>
            <a:ext cx="3710536" cy="251604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72C878DD-DC1C-ED1C-63C1-778227F8B50B}"/>
              </a:ext>
            </a:extLst>
          </p:cNvPr>
          <p:cNvSpPr/>
          <p:nvPr/>
        </p:nvSpPr>
        <p:spPr>
          <a:xfrm>
            <a:off x="3528204" y="2199736"/>
            <a:ext cx="3752490" cy="374530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00B0F0"/>
              </a:solidFill>
            </a:endParaRP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F39E40DA-F041-7B44-0DDE-26C2B0DAE140}"/>
              </a:ext>
            </a:extLst>
          </p:cNvPr>
          <p:cNvSpPr/>
          <p:nvPr/>
        </p:nvSpPr>
        <p:spPr>
          <a:xfrm>
            <a:off x="1337416" y="3428999"/>
            <a:ext cx="2125133" cy="2516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632D546B-EBA2-5C0F-A965-EE0250D964BD}"/>
              </a:ext>
            </a:extLst>
          </p:cNvPr>
          <p:cNvSpPr/>
          <p:nvPr/>
        </p:nvSpPr>
        <p:spPr>
          <a:xfrm>
            <a:off x="1514252" y="1003995"/>
            <a:ext cx="2344149" cy="1588699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913675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ציין מיקום תוכן 2">
            <a:extLst>
              <a:ext uri="{FF2B5EF4-FFF2-40B4-BE49-F238E27FC236}">
                <a16:creationId xmlns:a16="http://schemas.microsoft.com/office/drawing/2014/main" id="{129D161C-B5B6-4DEC-8C73-E64FABE1A49E}"/>
              </a:ext>
            </a:extLst>
          </p:cNvPr>
          <p:cNvSpPr txBox="1">
            <a:spLocks/>
          </p:cNvSpPr>
          <p:nvPr/>
        </p:nvSpPr>
        <p:spPr>
          <a:xfrm>
            <a:off x="1884764" y="-239407"/>
            <a:ext cx="8801611" cy="14552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52F61"/>
              </a:buClr>
              <a:buSzTx/>
              <a:buFont typeface="Wingdings 2" pitchFamily="18" charset="2"/>
              <a:buNone/>
              <a:tabLst/>
              <a:defRPr/>
            </a:pPr>
            <a:endParaRPr kumimoji="0" lang="he-I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Heebo" pitchFamily="2" charset="-79"/>
            </a:endParaRPr>
          </a:p>
        </p:txBody>
      </p:sp>
      <p:graphicFrame>
        <p:nvGraphicFramePr>
          <p:cNvPr id="3" name="דיאגרמה 2">
            <a:extLst>
              <a:ext uri="{FF2B5EF4-FFF2-40B4-BE49-F238E27FC236}">
                <a16:creationId xmlns:a16="http://schemas.microsoft.com/office/drawing/2014/main" id="{FF6342C9-22FD-42C5-877C-135387183BC0}"/>
              </a:ext>
            </a:extLst>
          </p:cNvPr>
          <p:cNvGraphicFramePr/>
          <p:nvPr/>
        </p:nvGraphicFramePr>
        <p:xfrm>
          <a:off x="1718525" y="660723"/>
          <a:ext cx="9134088" cy="4880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מציין מיקום תוכן 2">
            <a:extLst>
              <a:ext uri="{FF2B5EF4-FFF2-40B4-BE49-F238E27FC236}">
                <a16:creationId xmlns:a16="http://schemas.microsoft.com/office/drawing/2014/main" id="{E971B330-D5BD-4438-9B79-2A2E998B0BA5}"/>
              </a:ext>
            </a:extLst>
          </p:cNvPr>
          <p:cNvSpPr txBox="1">
            <a:spLocks/>
          </p:cNvSpPr>
          <p:nvPr/>
        </p:nvSpPr>
        <p:spPr>
          <a:xfrm>
            <a:off x="0" y="257331"/>
            <a:ext cx="12192000" cy="95846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52F6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he-IL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Heebo" pitchFamily="2" charset="-79"/>
              </a:rPr>
              <a:t>מודל ההשלמה וההשבחה של עסק קיים</a:t>
            </a:r>
            <a:endParaRPr kumimoji="0" lang="he-IL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+mn-ea"/>
              <a:cs typeface="Heebo" pitchFamily="2" charset="-79"/>
            </a:endParaRPr>
          </a:p>
        </p:txBody>
      </p:sp>
      <p:sp>
        <p:nvSpPr>
          <p:cNvPr id="4" name="מציין מיקום תוכן 2">
            <a:extLst>
              <a:ext uri="{FF2B5EF4-FFF2-40B4-BE49-F238E27FC236}">
                <a16:creationId xmlns:a16="http://schemas.microsoft.com/office/drawing/2014/main" id="{4B206724-D831-548D-B3FF-2802D33A4AB0}"/>
              </a:ext>
            </a:extLst>
          </p:cNvPr>
          <p:cNvSpPr txBox="1">
            <a:spLocks/>
          </p:cNvSpPr>
          <p:nvPr/>
        </p:nvSpPr>
        <p:spPr>
          <a:xfrm>
            <a:off x="7661803" y="2380891"/>
            <a:ext cx="2912053" cy="846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3600" b="1" dirty="0">
                <a:ln w="3175" cmpd="sng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המבצעים</a:t>
            </a:r>
            <a:endParaRPr lang="en-US" sz="3600" b="1" dirty="0">
              <a:ln w="3175" cmpd="sng"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7FD5A7DE-2540-451D-F672-61C434B220E1}"/>
              </a:ext>
            </a:extLst>
          </p:cNvPr>
          <p:cNvSpPr/>
          <p:nvPr/>
        </p:nvSpPr>
        <p:spPr>
          <a:xfrm>
            <a:off x="7346350" y="3429000"/>
            <a:ext cx="3710536" cy="2516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72C878DD-DC1C-ED1C-63C1-778227F8B50B}"/>
              </a:ext>
            </a:extLst>
          </p:cNvPr>
          <p:cNvSpPr/>
          <p:nvPr/>
        </p:nvSpPr>
        <p:spPr>
          <a:xfrm>
            <a:off x="3528204" y="2199736"/>
            <a:ext cx="3752490" cy="3745303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00B0F0"/>
              </a:solidFill>
            </a:endParaRP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F39E40DA-F041-7B44-0DDE-26C2B0DAE140}"/>
              </a:ext>
            </a:extLst>
          </p:cNvPr>
          <p:cNvSpPr/>
          <p:nvPr/>
        </p:nvSpPr>
        <p:spPr>
          <a:xfrm>
            <a:off x="1337416" y="3428999"/>
            <a:ext cx="2125133" cy="2516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632D546B-EBA2-5C0F-A965-EE0250D964BD}"/>
              </a:ext>
            </a:extLst>
          </p:cNvPr>
          <p:cNvSpPr/>
          <p:nvPr/>
        </p:nvSpPr>
        <p:spPr>
          <a:xfrm>
            <a:off x="1514252" y="1003995"/>
            <a:ext cx="2344149" cy="1588699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230773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4" name="כותרת 1">
            <a:extLst>
              <a:ext uri="{FF2B5EF4-FFF2-40B4-BE49-F238E27FC236}">
                <a16:creationId xmlns:a16="http://schemas.microsoft.com/office/drawing/2014/main" id="{33DB704C-4BEA-221C-CFC1-08EAD30AA964}"/>
              </a:ext>
            </a:extLst>
          </p:cNvPr>
          <p:cNvSpPr txBox="1">
            <a:spLocks/>
          </p:cNvSpPr>
          <p:nvPr/>
        </p:nvSpPr>
        <p:spPr>
          <a:xfrm>
            <a:off x="1216325" y="542728"/>
            <a:ext cx="10277521" cy="26152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13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הפוטנציאל</a:t>
            </a:r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CA0718BB-5524-60FB-8000-DE3E89F6A271}"/>
              </a:ext>
            </a:extLst>
          </p:cNvPr>
          <p:cNvSpPr txBox="1">
            <a:spLocks/>
          </p:cNvSpPr>
          <p:nvPr/>
        </p:nvSpPr>
        <p:spPr>
          <a:xfrm>
            <a:off x="1216324" y="2673452"/>
            <a:ext cx="10277521" cy="15264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US" sz="6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  <a:p>
            <a:pPr algn="ctr"/>
            <a:r>
              <a:rPr lang="he-I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תכנית עסקית</a:t>
            </a:r>
            <a:br>
              <a:rPr lang="en-US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</a:br>
            <a:r>
              <a:rPr lang="he-I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חקר שוק</a:t>
            </a:r>
          </a:p>
        </p:txBody>
      </p:sp>
    </p:spTree>
    <p:extLst>
      <p:ext uri="{BB962C8B-B14F-4D97-AF65-F5344CB8AC3E}">
        <p14:creationId xmlns:p14="http://schemas.microsoft.com/office/powerpoint/2010/main" val="3541716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4" name="כותרת 1">
            <a:extLst>
              <a:ext uri="{FF2B5EF4-FFF2-40B4-BE49-F238E27FC236}">
                <a16:creationId xmlns:a16="http://schemas.microsoft.com/office/drawing/2014/main" id="{33DB704C-4BEA-221C-CFC1-08EAD30AA964}"/>
              </a:ext>
            </a:extLst>
          </p:cNvPr>
          <p:cNvSpPr txBox="1">
            <a:spLocks/>
          </p:cNvSpPr>
          <p:nvPr/>
        </p:nvSpPr>
        <p:spPr>
          <a:xfrm>
            <a:off x="4836960" y="474373"/>
            <a:ext cx="2493035" cy="45509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הפוטנציאל</a:t>
            </a: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7D7BF4A2-31EE-9108-E35C-5DAC57EFD119}"/>
              </a:ext>
            </a:extLst>
          </p:cNvPr>
          <p:cNvSpPr txBox="1">
            <a:spLocks/>
          </p:cNvSpPr>
          <p:nvPr/>
        </p:nvSpPr>
        <p:spPr>
          <a:xfrm>
            <a:off x="6396954" y="1503127"/>
            <a:ext cx="4110912" cy="12206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צד הביקוש</a:t>
            </a:r>
          </a:p>
        </p:txBody>
      </p:sp>
      <p:sp>
        <p:nvSpPr>
          <p:cNvPr id="14" name="כותרת 1">
            <a:extLst>
              <a:ext uri="{FF2B5EF4-FFF2-40B4-BE49-F238E27FC236}">
                <a16:creationId xmlns:a16="http://schemas.microsoft.com/office/drawing/2014/main" id="{D975CC99-9859-BDE3-54F5-B8EBCB464BA5}"/>
              </a:ext>
            </a:extLst>
          </p:cNvPr>
          <p:cNvSpPr txBox="1">
            <a:spLocks/>
          </p:cNvSpPr>
          <p:nvPr/>
        </p:nvSpPr>
        <p:spPr>
          <a:xfrm>
            <a:off x="1695888" y="1499905"/>
            <a:ext cx="4110912" cy="12206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צד ההיצע</a:t>
            </a:r>
          </a:p>
        </p:txBody>
      </p:sp>
    </p:spTree>
    <p:extLst>
      <p:ext uri="{BB962C8B-B14F-4D97-AF65-F5344CB8AC3E}">
        <p14:creationId xmlns:p14="http://schemas.microsoft.com/office/powerpoint/2010/main" val="1966065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-17932"/>
            <a:ext cx="12217043" cy="6858000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7D7BF4A2-31EE-9108-E35C-5DAC57EFD119}"/>
              </a:ext>
            </a:extLst>
          </p:cNvPr>
          <p:cNvSpPr txBox="1">
            <a:spLocks/>
          </p:cNvSpPr>
          <p:nvPr/>
        </p:nvSpPr>
        <p:spPr>
          <a:xfrm>
            <a:off x="4040544" y="174785"/>
            <a:ext cx="4110912" cy="12206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צד הביקוש</a:t>
            </a:r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326B30C1-DCDB-94FA-32CB-6143A58276B7}"/>
              </a:ext>
            </a:extLst>
          </p:cNvPr>
          <p:cNvSpPr txBox="1">
            <a:spLocks/>
          </p:cNvSpPr>
          <p:nvPr/>
        </p:nvSpPr>
        <p:spPr>
          <a:xfrm>
            <a:off x="4808516" y="1667588"/>
            <a:ext cx="3145515" cy="7806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קהל היעד</a:t>
            </a: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6CBDC964-57DC-32EB-9108-0CFE83FF6120}"/>
              </a:ext>
            </a:extLst>
          </p:cNvPr>
          <p:cNvSpPr txBox="1">
            <a:spLocks/>
          </p:cNvSpPr>
          <p:nvPr/>
        </p:nvSpPr>
        <p:spPr>
          <a:xfrm>
            <a:off x="6526821" y="3520975"/>
            <a:ext cx="1954309" cy="608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he-IL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16" name="כותרת 1">
            <a:extLst>
              <a:ext uri="{FF2B5EF4-FFF2-40B4-BE49-F238E27FC236}">
                <a16:creationId xmlns:a16="http://schemas.microsoft.com/office/drawing/2014/main" id="{74ECFC58-39E8-33A4-E3E7-A02A3FD27A73}"/>
              </a:ext>
            </a:extLst>
          </p:cNvPr>
          <p:cNvSpPr txBox="1">
            <a:spLocks/>
          </p:cNvSpPr>
          <p:nvPr/>
        </p:nvSpPr>
        <p:spPr>
          <a:xfrm>
            <a:off x="7890118" y="2737874"/>
            <a:ext cx="3550876" cy="608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חברות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B</a:t>
            </a:r>
            <a:endParaRPr lang="he-IL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5DCD949B-748E-2947-F435-FC1780C2D77F}"/>
              </a:ext>
            </a:extLst>
          </p:cNvPr>
          <p:cNvSpPr txBox="1">
            <a:spLocks/>
          </p:cNvSpPr>
          <p:nvPr/>
        </p:nvSpPr>
        <p:spPr>
          <a:xfrm>
            <a:off x="4403155" y="2720416"/>
            <a:ext cx="3550876" cy="608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לקוחות פרטיים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C</a:t>
            </a:r>
            <a:endParaRPr lang="he-IL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DB5D1DBA-D0F6-7070-CE20-92024EB4A012}"/>
              </a:ext>
            </a:extLst>
          </p:cNvPr>
          <p:cNvSpPr txBox="1">
            <a:spLocks/>
          </p:cNvSpPr>
          <p:nvPr/>
        </p:nvSpPr>
        <p:spPr>
          <a:xfrm>
            <a:off x="762369" y="2727297"/>
            <a:ext cx="3550876" cy="608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גופים ציבוריים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G</a:t>
            </a:r>
            <a:endParaRPr lang="he-IL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10" name="כותרת 1">
            <a:extLst>
              <a:ext uri="{FF2B5EF4-FFF2-40B4-BE49-F238E27FC236}">
                <a16:creationId xmlns:a16="http://schemas.microsoft.com/office/drawing/2014/main" id="{A72E701C-7FB6-0098-6DA7-4B094B0EEE52}"/>
              </a:ext>
            </a:extLst>
          </p:cNvPr>
          <p:cNvSpPr txBox="1">
            <a:spLocks/>
          </p:cNvSpPr>
          <p:nvPr/>
        </p:nvSpPr>
        <p:spPr>
          <a:xfrm>
            <a:off x="8481130" y="3470813"/>
            <a:ext cx="2368852" cy="4878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עסקים גדולים</a:t>
            </a:r>
          </a:p>
        </p:txBody>
      </p:sp>
      <p:sp>
        <p:nvSpPr>
          <p:cNvPr id="11" name="כותרת 1">
            <a:extLst>
              <a:ext uri="{FF2B5EF4-FFF2-40B4-BE49-F238E27FC236}">
                <a16:creationId xmlns:a16="http://schemas.microsoft.com/office/drawing/2014/main" id="{45DF4C9D-F622-1593-4573-608DFD505D5D}"/>
              </a:ext>
            </a:extLst>
          </p:cNvPr>
          <p:cNvSpPr txBox="1">
            <a:spLocks/>
          </p:cNvSpPr>
          <p:nvPr/>
        </p:nvSpPr>
        <p:spPr>
          <a:xfrm>
            <a:off x="8481130" y="3947368"/>
            <a:ext cx="2368852" cy="4878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עסקים קטנים</a:t>
            </a:r>
          </a:p>
        </p:txBody>
      </p:sp>
      <p:sp>
        <p:nvSpPr>
          <p:cNvPr id="12" name="כותרת 1">
            <a:extLst>
              <a:ext uri="{FF2B5EF4-FFF2-40B4-BE49-F238E27FC236}">
                <a16:creationId xmlns:a16="http://schemas.microsoft.com/office/drawing/2014/main" id="{05B151CE-F103-C5DC-EB5A-E9CBAD36A6D8}"/>
              </a:ext>
            </a:extLst>
          </p:cNvPr>
          <p:cNvSpPr txBox="1">
            <a:spLocks/>
          </p:cNvSpPr>
          <p:nvPr/>
        </p:nvSpPr>
        <p:spPr>
          <a:xfrm>
            <a:off x="4971429" y="3443238"/>
            <a:ext cx="2368852" cy="4878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עשירים</a:t>
            </a:r>
          </a:p>
        </p:txBody>
      </p:sp>
      <p:sp>
        <p:nvSpPr>
          <p:cNvPr id="13" name="כותרת 1">
            <a:extLst>
              <a:ext uri="{FF2B5EF4-FFF2-40B4-BE49-F238E27FC236}">
                <a16:creationId xmlns:a16="http://schemas.microsoft.com/office/drawing/2014/main" id="{6E4596C1-A3F3-04F7-161E-7F4D1D93735E}"/>
              </a:ext>
            </a:extLst>
          </p:cNvPr>
          <p:cNvSpPr txBox="1">
            <a:spLocks/>
          </p:cNvSpPr>
          <p:nvPr/>
        </p:nvSpPr>
        <p:spPr>
          <a:xfrm>
            <a:off x="4643166" y="3793116"/>
            <a:ext cx="2935857" cy="5843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מעמד הביניים ומטה</a:t>
            </a:r>
          </a:p>
        </p:txBody>
      </p:sp>
      <p:sp>
        <p:nvSpPr>
          <p:cNvPr id="18" name="כותרת 1">
            <a:extLst>
              <a:ext uri="{FF2B5EF4-FFF2-40B4-BE49-F238E27FC236}">
                <a16:creationId xmlns:a16="http://schemas.microsoft.com/office/drawing/2014/main" id="{67033E67-2B4E-3323-8EB0-73229D8F5457}"/>
              </a:ext>
            </a:extLst>
          </p:cNvPr>
          <p:cNvSpPr txBox="1">
            <a:spLocks/>
          </p:cNvSpPr>
          <p:nvPr/>
        </p:nvSpPr>
        <p:spPr>
          <a:xfrm>
            <a:off x="1296534" y="3328578"/>
            <a:ext cx="2368852" cy="4878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משרדי ממשלה</a:t>
            </a:r>
          </a:p>
        </p:txBody>
      </p:sp>
      <p:sp>
        <p:nvSpPr>
          <p:cNvPr id="19" name="כותרת 1">
            <a:extLst>
              <a:ext uri="{FF2B5EF4-FFF2-40B4-BE49-F238E27FC236}">
                <a16:creationId xmlns:a16="http://schemas.microsoft.com/office/drawing/2014/main" id="{BA5031C3-968E-F051-5402-A84648FD5474}"/>
              </a:ext>
            </a:extLst>
          </p:cNvPr>
          <p:cNvSpPr txBox="1">
            <a:spLocks/>
          </p:cNvSpPr>
          <p:nvPr/>
        </p:nvSpPr>
        <p:spPr>
          <a:xfrm>
            <a:off x="968271" y="3678456"/>
            <a:ext cx="2935857" cy="5843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עיריות</a:t>
            </a:r>
          </a:p>
        </p:txBody>
      </p:sp>
      <p:sp>
        <p:nvSpPr>
          <p:cNvPr id="20" name="כותרת 1">
            <a:extLst>
              <a:ext uri="{FF2B5EF4-FFF2-40B4-BE49-F238E27FC236}">
                <a16:creationId xmlns:a16="http://schemas.microsoft.com/office/drawing/2014/main" id="{6CB8856B-B76E-2352-34D6-74BA9B079260}"/>
              </a:ext>
            </a:extLst>
          </p:cNvPr>
          <p:cNvSpPr txBox="1">
            <a:spLocks/>
          </p:cNvSpPr>
          <p:nvPr/>
        </p:nvSpPr>
        <p:spPr>
          <a:xfrm>
            <a:off x="4249770" y="4841990"/>
            <a:ext cx="3550876" cy="608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המגזר השלישי</a:t>
            </a:r>
          </a:p>
        </p:txBody>
      </p:sp>
      <p:sp>
        <p:nvSpPr>
          <p:cNvPr id="21" name="כותרת 1">
            <a:extLst>
              <a:ext uri="{FF2B5EF4-FFF2-40B4-BE49-F238E27FC236}">
                <a16:creationId xmlns:a16="http://schemas.microsoft.com/office/drawing/2014/main" id="{47DDC571-74DA-5DE9-EF63-C30DC943FCD1}"/>
              </a:ext>
            </a:extLst>
          </p:cNvPr>
          <p:cNvSpPr txBox="1">
            <a:spLocks/>
          </p:cNvSpPr>
          <p:nvPr/>
        </p:nvSpPr>
        <p:spPr>
          <a:xfrm>
            <a:off x="4840782" y="5452808"/>
            <a:ext cx="2368852" cy="4878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ארגונים ועמותות</a:t>
            </a:r>
          </a:p>
        </p:txBody>
      </p:sp>
    </p:spTree>
    <p:extLst>
      <p:ext uri="{BB962C8B-B14F-4D97-AF65-F5344CB8AC3E}">
        <p14:creationId xmlns:p14="http://schemas.microsoft.com/office/powerpoint/2010/main" val="3207482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FB5002E9-7EEA-4D7C-864F-89F5429243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כותרת משנה 2">
            <a:extLst>
              <a:ext uri="{FF2B5EF4-FFF2-40B4-BE49-F238E27FC236}">
                <a16:creationId xmlns:a16="http://schemas.microsoft.com/office/drawing/2014/main" id="{FCFE7304-CF4D-0923-CDF3-D94723090593}"/>
              </a:ext>
            </a:extLst>
          </p:cNvPr>
          <p:cNvSpPr txBox="1">
            <a:spLocks/>
          </p:cNvSpPr>
          <p:nvPr/>
        </p:nvSpPr>
        <p:spPr>
          <a:xfrm>
            <a:off x="2790426" y="801102"/>
            <a:ext cx="6318738" cy="8763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Heebo" pitchFamily="2" charset="-79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4000" b="1" dirty="0" err="1">
                <a:latin typeface="Heebo" pitchFamily="2" charset="-79"/>
              </a:rPr>
              <a:t>מנטורים</a:t>
            </a:r>
            <a:r>
              <a:rPr lang="he-IL" sz="4000" b="1" dirty="0">
                <a:latin typeface="Heebo" pitchFamily="2" charset="-79"/>
              </a:rPr>
              <a:t> ואורחים</a:t>
            </a:r>
            <a:endParaRPr lang="he-IL" sz="4900" dirty="0">
              <a:latin typeface="Heebo" pitchFamily="2" charset="-79"/>
            </a:endParaRPr>
          </a:p>
        </p:txBody>
      </p:sp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B18852B6-9EA4-CBB2-F687-F523B4041E17}"/>
              </a:ext>
            </a:extLst>
          </p:cNvPr>
          <p:cNvSpPr txBox="1">
            <a:spLocks/>
          </p:cNvSpPr>
          <p:nvPr/>
        </p:nvSpPr>
        <p:spPr>
          <a:xfrm>
            <a:off x="2763099" y="2119100"/>
            <a:ext cx="6318738" cy="269884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Heebo" pitchFamily="2" charset="-79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4000" b="1" dirty="0">
                <a:latin typeface="Heebo" pitchFamily="2" charset="-79"/>
              </a:rPr>
              <a:t>רויטל שטיאט</a:t>
            </a:r>
            <a:br>
              <a:rPr lang="en-US" sz="4000" b="1" dirty="0">
                <a:latin typeface="Heebo" pitchFamily="2" charset="-79"/>
              </a:rPr>
            </a:br>
            <a:r>
              <a:rPr lang="he-IL" sz="4000" b="1" dirty="0">
                <a:latin typeface="Heebo" pitchFamily="2" charset="-79"/>
              </a:rPr>
              <a:t>אבי עמוס</a:t>
            </a:r>
            <a:br>
              <a:rPr lang="en-US" sz="4000" b="1" dirty="0">
                <a:latin typeface="Heebo" pitchFamily="2" charset="-79"/>
              </a:rPr>
            </a:br>
            <a:r>
              <a:rPr lang="he-IL" sz="4000" b="1" dirty="0">
                <a:latin typeface="Heebo" pitchFamily="2" charset="-79"/>
              </a:rPr>
              <a:t>אבי יפת</a:t>
            </a:r>
            <a:br>
              <a:rPr lang="en-US" sz="4000" b="1" dirty="0">
                <a:latin typeface="Heebo" pitchFamily="2" charset="-79"/>
              </a:rPr>
            </a:br>
            <a:r>
              <a:rPr lang="he-IL" sz="4000" b="1" dirty="0">
                <a:latin typeface="Heebo" pitchFamily="2" charset="-79"/>
              </a:rPr>
              <a:t>ערן רוט</a:t>
            </a:r>
            <a:endParaRPr lang="he-IL" sz="4900" dirty="0">
              <a:latin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95501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-17932"/>
            <a:ext cx="12217043" cy="6858000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7D7BF4A2-31EE-9108-E35C-5DAC57EFD119}"/>
              </a:ext>
            </a:extLst>
          </p:cNvPr>
          <p:cNvSpPr txBox="1">
            <a:spLocks/>
          </p:cNvSpPr>
          <p:nvPr/>
        </p:nvSpPr>
        <p:spPr>
          <a:xfrm>
            <a:off x="4028022" y="179491"/>
            <a:ext cx="4110912" cy="12206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צד הביקוש</a:t>
            </a:r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326B30C1-DCDB-94FA-32CB-6143A58276B7}"/>
              </a:ext>
            </a:extLst>
          </p:cNvPr>
          <p:cNvSpPr txBox="1">
            <a:spLocks/>
          </p:cNvSpPr>
          <p:nvPr/>
        </p:nvSpPr>
        <p:spPr>
          <a:xfrm>
            <a:off x="4418676" y="1831605"/>
            <a:ext cx="5572472" cy="7806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he-IL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נכונות לשלם</a:t>
            </a:r>
          </a:p>
        </p:txBody>
      </p:sp>
      <p:sp>
        <p:nvSpPr>
          <p:cNvPr id="20" name="כותרת 1">
            <a:extLst>
              <a:ext uri="{FF2B5EF4-FFF2-40B4-BE49-F238E27FC236}">
                <a16:creationId xmlns:a16="http://schemas.microsoft.com/office/drawing/2014/main" id="{6CB8856B-B76E-2352-34D6-74BA9B079260}"/>
              </a:ext>
            </a:extLst>
          </p:cNvPr>
          <p:cNvSpPr txBox="1">
            <a:spLocks/>
          </p:cNvSpPr>
          <p:nvPr/>
        </p:nvSpPr>
        <p:spPr>
          <a:xfrm>
            <a:off x="4726113" y="2749324"/>
            <a:ext cx="5265035" cy="4406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המוצר חיוני או שהוא מותרות?</a:t>
            </a: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7566C77E-DFA3-CD06-77ED-CC0C0EA7654E}"/>
              </a:ext>
            </a:extLst>
          </p:cNvPr>
          <p:cNvSpPr txBox="1">
            <a:spLocks/>
          </p:cNvSpPr>
          <p:nvPr/>
        </p:nvSpPr>
        <p:spPr>
          <a:xfrm>
            <a:off x="4418677" y="3440422"/>
            <a:ext cx="5572472" cy="4406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הלקוח מודע לבעיה / צורך שלו?</a:t>
            </a: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DF77A5AE-8DD8-CDE0-E735-1042B02524A2}"/>
              </a:ext>
            </a:extLst>
          </p:cNvPr>
          <p:cNvSpPr txBox="1">
            <a:spLocks/>
          </p:cNvSpPr>
          <p:nvPr/>
        </p:nvSpPr>
        <p:spPr>
          <a:xfrm>
            <a:off x="3424687" y="4131520"/>
            <a:ext cx="6566461" cy="4406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האם הוא חושב שהוא יכול לפתור אותה בעצמו?</a:t>
            </a: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96D07A46-2C84-12C3-5B16-38ADC1F46BC5}"/>
              </a:ext>
            </a:extLst>
          </p:cNvPr>
          <p:cNvSpPr txBox="1">
            <a:spLocks/>
          </p:cNvSpPr>
          <p:nvPr/>
        </p:nvSpPr>
        <p:spPr>
          <a:xfrm>
            <a:off x="2113473" y="4767226"/>
            <a:ext cx="7877676" cy="4406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כמה הוא מוכן לשלם בשביל לפתור את הבעיה/צורך?</a:t>
            </a:r>
          </a:p>
        </p:txBody>
      </p:sp>
    </p:spTree>
    <p:extLst>
      <p:ext uri="{BB962C8B-B14F-4D97-AF65-F5344CB8AC3E}">
        <p14:creationId xmlns:p14="http://schemas.microsoft.com/office/powerpoint/2010/main" val="4216560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-17932"/>
            <a:ext cx="12217043" cy="6858000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7D7BF4A2-31EE-9108-E35C-5DAC57EFD119}"/>
              </a:ext>
            </a:extLst>
          </p:cNvPr>
          <p:cNvSpPr txBox="1">
            <a:spLocks/>
          </p:cNvSpPr>
          <p:nvPr/>
        </p:nvSpPr>
        <p:spPr>
          <a:xfrm>
            <a:off x="4028022" y="179491"/>
            <a:ext cx="4110912" cy="12206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צד הביקוש</a:t>
            </a:r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326B30C1-DCDB-94FA-32CB-6143A58276B7}"/>
              </a:ext>
            </a:extLst>
          </p:cNvPr>
          <p:cNvSpPr txBox="1">
            <a:spLocks/>
          </p:cNvSpPr>
          <p:nvPr/>
        </p:nvSpPr>
        <p:spPr>
          <a:xfrm>
            <a:off x="4418676" y="1831605"/>
            <a:ext cx="5572472" cy="7806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he-IL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נכונות לשלם</a:t>
            </a:r>
          </a:p>
        </p:txBody>
      </p:sp>
      <p:sp>
        <p:nvSpPr>
          <p:cNvPr id="20" name="כותרת 1">
            <a:extLst>
              <a:ext uri="{FF2B5EF4-FFF2-40B4-BE49-F238E27FC236}">
                <a16:creationId xmlns:a16="http://schemas.microsoft.com/office/drawing/2014/main" id="{6CB8856B-B76E-2352-34D6-74BA9B079260}"/>
              </a:ext>
            </a:extLst>
          </p:cNvPr>
          <p:cNvSpPr txBox="1">
            <a:spLocks/>
          </p:cNvSpPr>
          <p:nvPr/>
        </p:nvSpPr>
        <p:spPr>
          <a:xfrm>
            <a:off x="4726112" y="3411068"/>
            <a:ext cx="5265035" cy="4406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מה הפתרונות הקיימים כרגע לצורך?</a:t>
            </a: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7566C77E-DFA3-CD06-77ED-CC0C0EA7654E}"/>
              </a:ext>
            </a:extLst>
          </p:cNvPr>
          <p:cNvSpPr txBox="1">
            <a:spLocks/>
          </p:cNvSpPr>
          <p:nvPr/>
        </p:nvSpPr>
        <p:spPr>
          <a:xfrm>
            <a:off x="3657599" y="4102166"/>
            <a:ext cx="6333549" cy="4406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כמה הלקוחות מוציאים כרגע על פתרון הבעיה?</a:t>
            </a: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DF77A5AE-8DD8-CDE0-E735-1042B02524A2}"/>
              </a:ext>
            </a:extLst>
          </p:cNvPr>
          <p:cNvSpPr txBox="1">
            <a:spLocks/>
          </p:cNvSpPr>
          <p:nvPr/>
        </p:nvSpPr>
        <p:spPr>
          <a:xfrm>
            <a:off x="2938692" y="4793264"/>
            <a:ext cx="7052456" cy="4406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אם אין פתרונות אחרים, מה הדבר הכי קרוב שיש?</a:t>
            </a:r>
          </a:p>
        </p:txBody>
      </p:sp>
      <p:sp>
        <p:nvSpPr>
          <p:cNvPr id="9" name="כותרת 1">
            <a:extLst>
              <a:ext uri="{FF2B5EF4-FFF2-40B4-BE49-F238E27FC236}">
                <a16:creationId xmlns:a16="http://schemas.microsoft.com/office/drawing/2014/main" id="{4F326970-74E4-E046-6EA1-883B911964F7}"/>
              </a:ext>
            </a:extLst>
          </p:cNvPr>
          <p:cNvSpPr txBox="1">
            <a:spLocks/>
          </p:cNvSpPr>
          <p:nvPr/>
        </p:nvSpPr>
        <p:spPr>
          <a:xfrm>
            <a:off x="4187322" y="2755834"/>
            <a:ext cx="5803826" cy="4406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איך הלקוחות עצמם מגדירים את הבעיה?</a:t>
            </a:r>
          </a:p>
        </p:txBody>
      </p:sp>
    </p:spTree>
    <p:extLst>
      <p:ext uri="{BB962C8B-B14F-4D97-AF65-F5344CB8AC3E}">
        <p14:creationId xmlns:p14="http://schemas.microsoft.com/office/powerpoint/2010/main" val="42832945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-17932"/>
            <a:ext cx="12217043" cy="6858000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7D7BF4A2-31EE-9108-E35C-5DAC57EFD119}"/>
              </a:ext>
            </a:extLst>
          </p:cNvPr>
          <p:cNvSpPr txBox="1">
            <a:spLocks/>
          </p:cNvSpPr>
          <p:nvPr/>
        </p:nvSpPr>
        <p:spPr>
          <a:xfrm>
            <a:off x="4028022" y="179491"/>
            <a:ext cx="4110912" cy="12206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צד הביקוש</a:t>
            </a:r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326B30C1-DCDB-94FA-32CB-6143A58276B7}"/>
              </a:ext>
            </a:extLst>
          </p:cNvPr>
          <p:cNvSpPr txBox="1">
            <a:spLocks/>
          </p:cNvSpPr>
          <p:nvPr/>
        </p:nvSpPr>
        <p:spPr>
          <a:xfrm>
            <a:off x="4228895" y="1597552"/>
            <a:ext cx="5572472" cy="7806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he-IL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גודל השוק</a:t>
            </a:r>
          </a:p>
        </p:txBody>
      </p:sp>
      <p:sp>
        <p:nvSpPr>
          <p:cNvPr id="20" name="כותרת 1">
            <a:extLst>
              <a:ext uri="{FF2B5EF4-FFF2-40B4-BE49-F238E27FC236}">
                <a16:creationId xmlns:a16="http://schemas.microsoft.com/office/drawing/2014/main" id="{6CB8856B-B76E-2352-34D6-74BA9B079260}"/>
              </a:ext>
            </a:extLst>
          </p:cNvPr>
          <p:cNvSpPr txBox="1">
            <a:spLocks/>
          </p:cNvSpPr>
          <p:nvPr/>
        </p:nvSpPr>
        <p:spPr>
          <a:xfrm>
            <a:off x="4536332" y="2515271"/>
            <a:ext cx="5265035" cy="4406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כמה לקוחות פוטנציאלים יש?</a:t>
            </a: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7566C77E-DFA3-CD06-77ED-CC0C0EA7654E}"/>
              </a:ext>
            </a:extLst>
          </p:cNvPr>
          <p:cNvSpPr txBox="1">
            <a:spLocks/>
          </p:cNvSpPr>
          <p:nvPr/>
        </p:nvSpPr>
        <p:spPr>
          <a:xfrm>
            <a:off x="4228896" y="3206369"/>
            <a:ext cx="5572472" cy="4406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כמה מהם אני יכול להשיג?</a:t>
            </a: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DF77A5AE-8DD8-CDE0-E735-1042B02524A2}"/>
              </a:ext>
            </a:extLst>
          </p:cNvPr>
          <p:cNvSpPr txBox="1">
            <a:spLocks/>
          </p:cNvSpPr>
          <p:nvPr/>
        </p:nvSpPr>
        <p:spPr>
          <a:xfrm>
            <a:off x="3234906" y="3897467"/>
            <a:ext cx="6566461" cy="4406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כמה לקוח יוציא על המוצר הראשון?</a:t>
            </a: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96D07A46-2C84-12C3-5B16-38ADC1F46BC5}"/>
              </a:ext>
            </a:extLst>
          </p:cNvPr>
          <p:cNvSpPr txBox="1">
            <a:spLocks/>
          </p:cNvSpPr>
          <p:nvPr/>
        </p:nvSpPr>
        <p:spPr>
          <a:xfrm>
            <a:off x="1923692" y="4533173"/>
            <a:ext cx="7877676" cy="4406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כמה הוא יוציא בממוצע עבור כל המוצרים שאני אציע?</a:t>
            </a:r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BAA6EF0F-BD86-B50C-47E2-9DBA402B7211}"/>
              </a:ext>
            </a:extLst>
          </p:cNvPr>
          <p:cNvSpPr txBox="1">
            <a:spLocks/>
          </p:cNvSpPr>
          <p:nvPr/>
        </p:nvSpPr>
        <p:spPr>
          <a:xfrm>
            <a:off x="1954859" y="5246662"/>
            <a:ext cx="7877676" cy="4406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מה ההכנסה השנתית הצפויה?</a:t>
            </a:r>
          </a:p>
        </p:txBody>
      </p:sp>
    </p:spTree>
    <p:extLst>
      <p:ext uri="{BB962C8B-B14F-4D97-AF65-F5344CB8AC3E}">
        <p14:creationId xmlns:p14="http://schemas.microsoft.com/office/powerpoint/2010/main" val="3757407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-17932"/>
            <a:ext cx="12217043" cy="6858000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7D7BF4A2-31EE-9108-E35C-5DAC57EFD119}"/>
              </a:ext>
            </a:extLst>
          </p:cNvPr>
          <p:cNvSpPr txBox="1">
            <a:spLocks/>
          </p:cNvSpPr>
          <p:nvPr/>
        </p:nvSpPr>
        <p:spPr>
          <a:xfrm>
            <a:off x="4028022" y="179491"/>
            <a:ext cx="4110912" cy="12206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4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צד ההיצע</a:t>
            </a:r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326B30C1-DCDB-94FA-32CB-6143A58276B7}"/>
              </a:ext>
            </a:extLst>
          </p:cNvPr>
          <p:cNvSpPr txBox="1">
            <a:spLocks/>
          </p:cNvSpPr>
          <p:nvPr/>
        </p:nvSpPr>
        <p:spPr>
          <a:xfrm>
            <a:off x="3088257" y="1597552"/>
            <a:ext cx="6713110" cy="7806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he-IL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מה הפתרונות הקיימים כרגע?</a:t>
            </a:r>
          </a:p>
        </p:txBody>
      </p:sp>
      <p:sp>
        <p:nvSpPr>
          <p:cNvPr id="20" name="כותרת 1">
            <a:extLst>
              <a:ext uri="{FF2B5EF4-FFF2-40B4-BE49-F238E27FC236}">
                <a16:creationId xmlns:a16="http://schemas.microsoft.com/office/drawing/2014/main" id="{6CB8856B-B76E-2352-34D6-74BA9B079260}"/>
              </a:ext>
            </a:extLst>
          </p:cNvPr>
          <p:cNvSpPr txBox="1">
            <a:spLocks/>
          </p:cNvSpPr>
          <p:nvPr/>
        </p:nvSpPr>
        <p:spPr>
          <a:xfrm>
            <a:off x="3827868" y="2515271"/>
            <a:ext cx="5973499" cy="4406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האם השירות שלי זהה לשירות של אחרים?</a:t>
            </a: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7566C77E-DFA3-CD06-77ED-CC0C0EA7654E}"/>
              </a:ext>
            </a:extLst>
          </p:cNvPr>
          <p:cNvSpPr txBox="1">
            <a:spLocks/>
          </p:cNvSpPr>
          <p:nvPr/>
        </p:nvSpPr>
        <p:spPr>
          <a:xfrm>
            <a:off x="2544793" y="3092993"/>
            <a:ext cx="7256576" cy="5540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he-IL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האם חסר משהו בפתרונות הקיימים?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DF77A5AE-8DD8-CDE0-E735-1042B02524A2}"/>
              </a:ext>
            </a:extLst>
          </p:cNvPr>
          <p:cNvSpPr txBox="1">
            <a:spLocks/>
          </p:cNvSpPr>
          <p:nvPr/>
        </p:nvSpPr>
        <p:spPr>
          <a:xfrm>
            <a:off x="2144110" y="3897467"/>
            <a:ext cx="7657257" cy="4406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מה הבידול שלי? במה השירות שלי נותן מענה יותר טוב?</a:t>
            </a:r>
          </a:p>
        </p:txBody>
      </p:sp>
    </p:spTree>
    <p:extLst>
      <p:ext uri="{BB962C8B-B14F-4D97-AF65-F5344CB8AC3E}">
        <p14:creationId xmlns:p14="http://schemas.microsoft.com/office/powerpoint/2010/main" val="3029196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-17932"/>
            <a:ext cx="12217043" cy="6858000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7D7BF4A2-31EE-9108-E35C-5DAC57EFD119}"/>
              </a:ext>
            </a:extLst>
          </p:cNvPr>
          <p:cNvSpPr txBox="1">
            <a:spLocks/>
          </p:cNvSpPr>
          <p:nvPr/>
        </p:nvSpPr>
        <p:spPr>
          <a:xfrm>
            <a:off x="4028022" y="179491"/>
            <a:ext cx="4110912" cy="12206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4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צד ההיצע</a:t>
            </a:r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326B30C1-DCDB-94FA-32CB-6143A58276B7}"/>
              </a:ext>
            </a:extLst>
          </p:cNvPr>
          <p:cNvSpPr txBox="1">
            <a:spLocks/>
          </p:cNvSpPr>
          <p:nvPr/>
        </p:nvSpPr>
        <p:spPr>
          <a:xfrm>
            <a:off x="3088257" y="1597552"/>
            <a:ext cx="6713110" cy="7806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he-IL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מה נדרש כדי לספק את השירות?</a:t>
            </a:r>
          </a:p>
        </p:txBody>
      </p:sp>
      <p:sp>
        <p:nvSpPr>
          <p:cNvPr id="20" name="כותרת 1">
            <a:extLst>
              <a:ext uri="{FF2B5EF4-FFF2-40B4-BE49-F238E27FC236}">
                <a16:creationId xmlns:a16="http://schemas.microsoft.com/office/drawing/2014/main" id="{6CB8856B-B76E-2352-34D6-74BA9B079260}"/>
              </a:ext>
            </a:extLst>
          </p:cNvPr>
          <p:cNvSpPr txBox="1">
            <a:spLocks/>
          </p:cNvSpPr>
          <p:nvPr/>
        </p:nvSpPr>
        <p:spPr>
          <a:xfrm>
            <a:off x="4536332" y="2515271"/>
            <a:ext cx="5265035" cy="4406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האם השירות עתיר עבודה או לא?</a:t>
            </a: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7566C77E-DFA3-CD06-77ED-CC0C0EA7654E}"/>
              </a:ext>
            </a:extLst>
          </p:cNvPr>
          <p:cNvSpPr txBox="1">
            <a:spLocks/>
          </p:cNvSpPr>
          <p:nvPr/>
        </p:nvSpPr>
        <p:spPr>
          <a:xfrm>
            <a:off x="2544793" y="3092993"/>
            <a:ext cx="7256576" cy="55404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כמה פשוט להגיע לקהל בקנה מידה גדול (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Scaling</a:t>
            </a:r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)?</a:t>
            </a: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DF77A5AE-8DD8-CDE0-E735-1042B02524A2}"/>
              </a:ext>
            </a:extLst>
          </p:cNvPr>
          <p:cNvSpPr txBox="1">
            <a:spLocks/>
          </p:cNvSpPr>
          <p:nvPr/>
        </p:nvSpPr>
        <p:spPr>
          <a:xfrm>
            <a:off x="3234906" y="3897467"/>
            <a:ext cx="6566461" cy="4406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האם יש לי אסטרטגיית שיווק קלה וזולה?</a:t>
            </a:r>
          </a:p>
        </p:txBody>
      </p:sp>
    </p:spTree>
    <p:extLst>
      <p:ext uri="{BB962C8B-B14F-4D97-AF65-F5344CB8AC3E}">
        <p14:creationId xmlns:p14="http://schemas.microsoft.com/office/powerpoint/2010/main" val="28765222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-17932"/>
            <a:ext cx="12217043" cy="6858000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7D7BF4A2-31EE-9108-E35C-5DAC57EFD119}"/>
              </a:ext>
            </a:extLst>
          </p:cNvPr>
          <p:cNvSpPr txBox="1">
            <a:spLocks/>
          </p:cNvSpPr>
          <p:nvPr/>
        </p:nvSpPr>
        <p:spPr>
          <a:xfrm>
            <a:off x="4028022" y="179491"/>
            <a:ext cx="4110912" cy="12206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4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צד ההיצע</a:t>
            </a:r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326B30C1-DCDB-94FA-32CB-6143A58276B7}"/>
              </a:ext>
            </a:extLst>
          </p:cNvPr>
          <p:cNvSpPr txBox="1">
            <a:spLocks/>
          </p:cNvSpPr>
          <p:nvPr/>
        </p:nvSpPr>
        <p:spPr>
          <a:xfrm>
            <a:off x="2786334" y="1752827"/>
            <a:ext cx="7877675" cy="7806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he-IL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מה רמת הסיכון הכרוכה בהפעלת העסק?</a:t>
            </a:r>
          </a:p>
        </p:txBody>
      </p:sp>
      <p:sp>
        <p:nvSpPr>
          <p:cNvPr id="20" name="כותרת 1">
            <a:extLst>
              <a:ext uri="{FF2B5EF4-FFF2-40B4-BE49-F238E27FC236}">
                <a16:creationId xmlns:a16="http://schemas.microsoft.com/office/drawing/2014/main" id="{6CB8856B-B76E-2352-34D6-74BA9B079260}"/>
              </a:ext>
            </a:extLst>
          </p:cNvPr>
          <p:cNvSpPr txBox="1">
            <a:spLocks/>
          </p:cNvSpPr>
          <p:nvPr/>
        </p:nvSpPr>
        <p:spPr>
          <a:xfrm>
            <a:off x="1069675" y="2569010"/>
            <a:ext cx="9594334" cy="55404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מה גודל ההוצאה הקבועה? האם ניתן להמיר בקלות להוצאה משתנה?</a:t>
            </a: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7566C77E-DFA3-CD06-77ED-CC0C0EA7654E}"/>
              </a:ext>
            </a:extLst>
          </p:cNvPr>
          <p:cNvSpPr txBox="1">
            <a:spLocks/>
          </p:cNvSpPr>
          <p:nvPr/>
        </p:nvSpPr>
        <p:spPr>
          <a:xfrm>
            <a:off x="2786334" y="3248268"/>
            <a:ext cx="7877677" cy="55404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כמה זמן וכסף ייקח לי להגיע לאב טיפוס שאפשר למכור?</a:t>
            </a: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DF77A5AE-8DD8-CDE0-E735-1042B02524A2}"/>
              </a:ext>
            </a:extLst>
          </p:cNvPr>
          <p:cNvSpPr txBox="1">
            <a:spLocks/>
          </p:cNvSpPr>
          <p:nvPr/>
        </p:nvSpPr>
        <p:spPr>
          <a:xfrm>
            <a:off x="3424687" y="4009190"/>
            <a:ext cx="7239322" cy="48421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מה הרווח הצפוי ליחידה לעומת ההוצאה הקבועה?</a:t>
            </a: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96D07A46-2C84-12C3-5B16-38ADC1F46BC5}"/>
              </a:ext>
            </a:extLst>
          </p:cNvPr>
          <p:cNvSpPr txBox="1">
            <a:spLocks/>
          </p:cNvSpPr>
          <p:nvPr/>
        </p:nvSpPr>
        <p:spPr>
          <a:xfrm>
            <a:off x="2786334" y="4688448"/>
            <a:ext cx="7877676" cy="4406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כמה יחידות אצטרך למכור כדי להיות ריווחי?</a:t>
            </a:r>
          </a:p>
        </p:txBody>
      </p:sp>
    </p:spTree>
    <p:extLst>
      <p:ext uri="{BB962C8B-B14F-4D97-AF65-F5344CB8AC3E}">
        <p14:creationId xmlns:p14="http://schemas.microsoft.com/office/powerpoint/2010/main" val="3097358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8F6F7A8C-8798-4B3D-8FD6-34A2EF52844C}"/>
              </a:ext>
            </a:extLst>
          </p:cNvPr>
          <p:cNvSpPr txBox="1">
            <a:spLocks/>
          </p:cNvSpPr>
          <p:nvPr/>
        </p:nvSpPr>
        <p:spPr>
          <a:xfrm>
            <a:off x="3150566" y="1448907"/>
            <a:ext cx="5865823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הפרדיגמה בבסיס השפה הכלכלית הנוכחית</a:t>
            </a:r>
            <a:endParaRPr lang="en-IL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86BCFB7A-652E-AE4C-58B1-F5485A16633C}"/>
              </a:ext>
            </a:extLst>
          </p:cNvPr>
          <p:cNvSpPr txBox="1">
            <a:spLocks/>
          </p:cNvSpPr>
          <p:nvPr/>
        </p:nvSpPr>
        <p:spPr>
          <a:xfrm>
            <a:off x="2350680" y="1497985"/>
            <a:ext cx="7490638" cy="28432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השפה מתארת את המציאות בסמלים מופשטים (מילים)</a:t>
            </a:r>
            <a:endParaRPr lang="en-IL" sz="6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11" name="כותרת 1">
            <a:extLst>
              <a:ext uri="{FF2B5EF4-FFF2-40B4-BE49-F238E27FC236}">
                <a16:creationId xmlns:a16="http://schemas.microsoft.com/office/drawing/2014/main" id="{52769DD8-EF6B-EB02-CE26-30929157340F}"/>
              </a:ext>
            </a:extLst>
          </p:cNvPr>
          <p:cNvSpPr txBox="1">
            <a:spLocks/>
          </p:cNvSpPr>
          <p:nvPr/>
        </p:nvSpPr>
        <p:spPr>
          <a:xfrm>
            <a:off x="2350680" y="2915850"/>
            <a:ext cx="7490638" cy="28432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כל שפה מייצרת דימויים אחרים בעולם הפנימי</a:t>
            </a:r>
            <a:endParaRPr lang="en-IL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955838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8F6F7A8C-8798-4B3D-8FD6-34A2EF52844C}"/>
              </a:ext>
            </a:extLst>
          </p:cNvPr>
          <p:cNvSpPr txBox="1">
            <a:spLocks/>
          </p:cNvSpPr>
          <p:nvPr/>
        </p:nvSpPr>
        <p:spPr>
          <a:xfrm>
            <a:off x="3150566" y="399073"/>
            <a:ext cx="5865823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הפרדיגמה בבסיס השפה הכלכלית הנוכחית</a:t>
            </a:r>
            <a:endParaRPr lang="en-IL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86BCFB7A-652E-AE4C-58B1-F5485A16633C}"/>
              </a:ext>
            </a:extLst>
          </p:cNvPr>
          <p:cNvSpPr txBox="1">
            <a:spLocks/>
          </p:cNvSpPr>
          <p:nvPr/>
        </p:nvSpPr>
        <p:spPr>
          <a:xfrm>
            <a:off x="2350680" y="1497985"/>
            <a:ext cx="7490638" cy="13650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השפה הקפיטליסטית היא שפה חומרנית</a:t>
            </a:r>
            <a:endParaRPr lang="en-IL" sz="6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11" name="כותרת 1">
            <a:extLst>
              <a:ext uri="{FF2B5EF4-FFF2-40B4-BE49-F238E27FC236}">
                <a16:creationId xmlns:a16="http://schemas.microsoft.com/office/drawing/2014/main" id="{52769DD8-EF6B-EB02-CE26-30929157340F}"/>
              </a:ext>
            </a:extLst>
          </p:cNvPr>
          <p:cNvSpPr txBox="1">
            <a:spLocks/>
          </p:cNvSpPr>
          <p:nvPr/>
        </p:nvSpPr>
        <p:spPr>
          <a:xfrm>
            <a:off x="2350680" y="2915850"/>
            <a:ext cx="7490638" cy="11894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שפה שהוציאה את האנושיות מהכלכלה</a:t>
            </a:r>
            <a:b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</a:br>
            <a:r>
              <a:rPr lang="he-IL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והפכה את האנשים והשירותים לסטטיסטיקה נטולת רוח.</a:t>
            </a:r>
            <a:endParaRPr lang="en-IL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56EC1A08-3BE3-76BC-52B5-BD09305CD0B5}"/>
              </a:ext>
            </a:extLst>
          </p:cNvPr>
          <p:cNvSpPr txBox="1">
            <a:spLocks/>
          </p:cNvSpPr>
          <p:nvPr/>
        </p:nvSpPr>
        <p:spPr>
          <a:xfrm>
            <a:off x="2395874" y="4158173"/>
            <a:ext cx="7490638" cy="11894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אנשים הופכים למספרים, הרצון להיטיב הופך להכנסות, העובדים הם משאב </a:t>
            </a:r>
            <a:r>
              <a:rPr lang="he-I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והרווח הכספי הוא מטרת העל</a:t>
            </a:r>
            <a:r>
              <a:rPr lang="he-IL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.</a:t>
            </a:r>
            <a:endParaRPr lang="en-IL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906269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8F6F7A8C-8798-4B3D-8FD6-34A2EF52844C}"/>
              </a:ext>
            </a:extLst>
          </p:cNvPr>
          <p:cNvSpPr txBox="1">
            <a:spLocks/>
          </p:cNvSpPr>
          <p:nvPr/>
        </p:nvSpPr>
        <p:spPr>
          <a:xfrm>
            <a:off x="3150566" y="399073"/>
            <a:ext cx="5865823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מציאות כלכלית חדשה דורשת שפה חדשה</a:t>
            </a:r>
            <a:endParaRPr lang="en-IL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86BCFB7A-652E-AE4C-58B1-F5485A16633C}"/>
              </a:ext>
            </a:extLst>
          </p:cNvPr>
          <p:cNvSpPr txBox="1">
            <a:spLocks/>
          </p:cNvSpPr>
          <p:nvPr/>
        </p:nvSpPr>
        <p:spPr>
          <a:xfrm>
            <a:off x="2350680" y="1497985"/>
            <a:ext cx="7490638" cy="8731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העסק הנדיב</a:t>
            </a:r>
            <a:endParaRPr lang="en-IL" sz="6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11" name="כותרת 1">
            <a:extLst>
              <a:ext uri="{FF2B5EF4-FFF2-40B4-BE49-F238E27FC236}">
                <a16:creationId xmlns:a16="http://schemas.microsoft.com/office/drawing/2014/main" id="{52769DD8-EF6B-EB02-CE26-30929157340F}"/>
              </a:ext>
            </a:extLst>
          </p:cNvPr>
          <p:cNvSpPr txBox="1">
            <a:spLocks/>
          </p:cNvSpPr>
          <p:nvPr/>
        </p:nvSpPr>
        <p:spPr>
          <a:xfrm>
            <a:off x="1991226" y="3038155"/>
            <a:ext cx="7490638" cy="5904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en-IL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56EC1A08-3BE3-76BC-52B5-BD09305CD0B5}"/>
              </a:ext>
            </a:extLst>
          </p:cNvPr>
          <p:cNvSpPr txBox="1">
            <a:spLocks/>
          </p:cNvSpPr>
          <p:nvPr/>
        </p:nvSpPr>
        <p:spPr>
          <a:xfrm>
            <a:off x="2452630" y="2704592"/>
            <a:ext cx="7490638" cy="7953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מטרת העל: לעשות טוב בעולם</a:t>
            </a:r>
            <a:endParaRPr lang="en-IL" sz="6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5060164B-DBA7-3678-E250-63CB2A386645}"/>
              </a:ext>
            </a:extLst>
          </p:cNvPr>
          <p:cNvSpPr txBox="1">
            <a:spLocks/>
          </p:cNvSpPr>
          <p:nvPr/>
        </p:nvSpPr>
        <p:spPr>
          <a:xfrm>
            <a:off x="2452630" y="4678049"/>
            <a:ext cx="7490638" cy="7953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הכלי המרכזי: בניית מערכת יחסים</a:t>
            </a:r>
            <a:endParaRPr lang="en-IL" sz="6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9" name="כותרת 1">
            <a:extLst>
              <a:ext uri="{FF2B5EF4-FFF2-40B4-BE49-F238E27FC236}">
                <a16:creationId xmlns:a16="http://schemas.microsoft.com/office/drawing/2014/main" id="{47D395CB-ADD4-6A8D-588D-5683271E1E56}"/>
              </a:ext>
            </a:extLst>
          </p:cNvPr>
          <p:cNvSpPr txBox="1">
            <a:spLocks/>
          </p:cNvSpPr>
          <p:nvPr/>
        </p:nvSpPr>
        <p:spPr>
          <a:xfrm>
            <a:off x="2452630" y="3620183"/>
            <a:ext cx="7490638" cy="7953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(מקסימום רווחה)</a:t>
            </a:r>
            <a:endParaRPr lang="en-IL" sz="6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603078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86BCFB7A-652E-AE4C-58B1-F5485A16633C}"/>
              </a:ext>
            </a:extLst>
          </p:cNvPr>
          <p:cNvSpPr txBox="1">
            <a:spLocks/>
          </p:cNvSpPr>
          <p:nvPr/>
        </p:nvSpPr>
        <p:spPr>
          <a:xfrm>
            <a:off x="2338159" y="479147"/>
            <a:ext cx="7490638" cy="8731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עיקרון העל</a:t>
            </a:r>
            <a:endParaRPr lang="en-IL" sz="6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11" name="כותרת 1">
            <a:extLst>
              <a:ext uri="{FF2B5EF4-FFF2-40B4-BE49-F238E27FC236}">
                <a16:creationId xmlns:a16="http://schemas.microsoft.com/office/drawing/2014/main" id="{52769DD8-EF6B-EB02-CE26-30929157340F}"/>
              </a:ext>
            </a:extLst>
          </p:cNvPr>
          <p:cNvSpPr txBox="1">
            <a:spLocks/>
          </p:cNvSpPr>
          <p:nvPr/>
        </p:nvSpPr>
        <p:spPr>
          <a:xfrm>
            <a:off x="1991226" y="3038155"/>
            <a:ext cx="7490638" cy="5904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en-IL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56EC1A08-3BE3-76BC-52B5-BD09305CD0B5}"/>
              </a:ext>
            </a:extLst>
          </p:cNvPr>
          <p:cNvSpPr txBox="1">
            <a:spLocks/>
          </p:cNvSpPr>
          <p:nvPr/>
        </p:nvSpPr>
        <p:spPr>
          <a:xfrm>
            <a:off x="1345985" y="1326465"/>
            <a:ext cx="9500029" cy="24341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שיתוף פעולה הוא גן עדן</a:t>
            </a:r>
            <a:b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</a:br>
            <a:r>
              <a:rPr lang="he-I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חוסר שיתוף פעולה הוא גיהינום</a:t>
            </a:r>
            <a:endParaRPr lang="en-IL" sz="8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289625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FB5002E9-7EEA-4D7C-864F-89F5429243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11982" y="-25277"/>
            <a:ext cx="12217043" cy="6858000"/>
          </a:xfrm>
          <a:prstGeom prst="rect">
            <a:avLst/>
          </a:prstGeom>
        </p:spPr>
      </p:pic>
      <p:sp>
        <p:nvSpPr>
          <p:cNvPr id="7" name="מציין מיקום תוכן 2">
            <a:extLst>
              <a:ext uri="{FF2B5EF4-FFF2-40B4-BE49-F238E27FC236}">
                <a16:creationId xmlns:a16="http://schemas.microsoft.com/office/drawing/2014/main" id="{D52C0FBE-FBBC-4DC1-931C-62CABABED267}"/>
              </a:ext>
            </a:extLst>
          </p:cNvPr>
          <p:cNvSpPr txBox="1">
            <a:spLocks/>
          </p:cNvSpPr>
          <p:nvPr/>
        </p:nvSpPr>
        <p:spPr>
          <a:xfrm>
            <a:off x="1" y="445569"/>
            <a:ext cx="12192000" cy="94947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0"/>
              </a:spcBef>
              <a:spcAft>
                <a:spcPts val="600"/>
              </a:spcAft>
              <a:buNone/>
            </a:pPr>
            <a:r>
              <a:rPr lang="he-IL" sz="6600" b="1" cap="all" dirty="0">
                <a:ln w="3175" cmpd="sng">
                  <a:noFill/>
                </a:ln>
                <a:solidFill>
                  <a:schemeClr val="tx1"/>
                </a:solidFill>
                <a:latin typeface="Heebo" pitchFamily="2" charset="-79"/>
                <a:ea typeface="+mj-ea"/>
                <a:cs typeface="Heebo" pitchFamily="2" charset="-79"/>
              </a:rPr>
              <a:t>הדרך אל האושר</a:t>
            </a:r>
          </a:p>
        </p:txBody>
      </p:sp>
      <p:cxnSp>
        <p:nvCxnSpPr>
          <p:cNvPr id="14" name="מחבר ישר 13">
            <a:extLst>
              <a:ext uri="{FF2B5EF4-FFF2-40B4-BE49-F238E27FC236}">
                <a16:creationId xmlns:a16="http://schemas.microsoft.com/office/drawing/2014/main" id="{6C7D5660-329C-4C6C-B99D-71F3F8F08B1F}"/>
              </a:ext>
            </a:extLst>
          </p:cNvPr>
          <p:cNvCxnSpPr>
            <a:cxnSpLocks/>
          </p:cNvCxnSpPr>
          <p:nvPr/>
        </p:nvCxnSpPr>
        <p:spPr>
          <a:xfrm flipH="1" flipV="1">
            <a:off x="1549400" y="2871689"/>
            <a:ext cx="9685867" cy="38760"/>
          </a:xfrm>
          <a:prstGeom prst="line">
            <a:avLst/>
          </a:prstGeom>
          <a:ln w="3810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מציין מיקום תוכן 2">
            <a:extLst>
              <a:ext uri="{FF2B5EF4-FFF2-40B4-BE49-F238E27FC236}">
                <a16:creationId xmlns:a16="http://schemas.microsoft.com/office/drawing/2014/main" id="{0EC80F86-808C-4762-91BC-B1F525B36585}"/>
              </a:ext>
            </a:extLst>
          </p:cNvPr>
          <p:cNvSpPr txBox="1">
            <a:spLocks/>
          </p:cNvSpPr>
          <p:nvPr/>
        </p:nvSpPr>
        <p:spPr>
          <a:xfrm>
            <a:off x="6430438" y="4132015"/>
            <a:ext cx="3043337" cy="17314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lnSpc>
                <a:spcPct val="17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17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גיבוש רעיון עסקי חדש או ניתוח עסק קיים, ובחינתו תחת הקריטריונים לעסק מצליח ורווחי.</a:t>
            </a:r>
            <a:endParaRPr lang="en-US" sz="1700" b="1" dirty="0">
              <a:ln w="3175" cmpd="sng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24" name="מציין מיקום תוכן 2">
            <a:extLst>
              <a:ext uri="{FF2B5EF4-FFF2-40B4-BE49-F238E27FC236}">
                <a16:creationId xmlns:a16="http://schemas.microsoft.com/office/drawing/2014/main" id="{15E2B119-1758-4720-856E-DAB65D20E791}"/>
              </a:ext>
            </a:extLst>
          </p:cNvPr>
          <p:cNvSpPr txBox="1">
            <a:spLocks/>
          </p:cNvSpPr>
          <p:nvPr/>
        </p:nvSpPr>
        <p:spPr>
          <a:xfrm>
            <a:off x="10838386" y="3097510"/>
            <a:ext cx="791721" cy="438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24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1</a:t>
            </a:r>
            <a:endParaRPr lang="en-US" sz="2400" b="1" dirty="0">
              <a:ln w="3175" cmpd="sng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25" name="מציין מיקום תוכן 2">
            <a:extLst>
              <a:ext uri="{FF2B5EF4-FFF2-40B4-BE49-F238E27FC236}">
                <a16:creationId xmlns:a16="http://schemas.microsoft.com/office/drawing/2014/main" id="{8979F4CD-E113-4913-9EE5-FEAAC1F7358E}"/>
              </a:ext>
            </a:extLst>
          </p:cNvPr>
          <p:cNvSpPr txBox="1">
            <a:spLocks/>
          </p:cNvSpPr>
          <p:nvPr/>
        </p:nvSpPr>
        <p:spPr>
          <a:xfrm>
            <a:off x="7589926" y="3106937"/>
            <a:ext cx="791721" cy="438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24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2</a:t>
            </a:r>
            <a:endParaRPr lang="en-US" sz="2400" b="1" dirty="0">
              <a:ln w="3175" cmpd="sng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27" name="מציין מיקום תוכן 2">
            <a:extLst>
              <a:ext uri="{FF2B5EF4-FFF2-40B4-BE49-F238E27FC236}">
                <a16:creationId xmlns:a16="http://schemas.microsoft.com/office/drawing/2014/main" id="{3DA55B10-9270-43DB-A0A4-66EBD5B50660}"/>
              </a:ext>
            </a:extLst>
          </p:cNvPr>
          <p:cNvSpPr txBox="1">
            <a:spLocks/>
          </p:cNvSpPr>
          <p:nvPr/>
        </p:nvSpPr>
        <p:spPr>
          <a:xfrm>
            <a:off x="4431153" y="3056091"/>
            <a:ext cx="594832" cy="438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24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3</a:t>
            </a:r>
            <a:endParaRPr lang="en-US" sz="2400" b="1" dirty="0">
              <a:ln w="3175" cmpd="sng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28" name="מציין מיקום תוכן 2">
            <a:extLst>
              <a:ext uri="{FF2B5EF4-FFF2-40B4-BE49-F238E27FC236}">
                <a16:creationId xmlns:a16="http://schemas.microsoft.com/office/drawing/2014/main" id="{DD8BD42B-CA6C-421C-AEFD-687E8684F912}"/>
              </a:ext>
            </a:extLst>
          </p:cNvPr>
          <p:cNvSpPr txBox="1">
            <a:spLocks/>
          </p:cNvSpPr>
          <p:nvPr/>
        </p:nvSpPr>
        <p:spPr>
          <a:xfrm>
            <a:off x="140775" y="3649256"/>
            <a:ext cx="2972476" cy="474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24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הוצאה לפועל</a:t>
            </a:r>
            <a:endParaRPr lang="en-US" sz="2400" b="1" dirty="0">
              <a:ln w="3175" cmpd="sng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30" name="אליפסה 29">
            <a:extLst>
              <a:ext uri="{FF2B5EF4-FFF2-40B4-BE49-F238E27FC236}">
                <a16:creationId xmlns:a16="http://schemas.microsoft.com/office/drawing/2014/main" id="{73FB60C9-4245-4A30-9F0A-51D26153B964}"/>
              </a:ext>
            </a:extLst>
          </p:cNvPr>
          <p:cNvSpPr/>
          <p:nvPr/>
        </p:nvSpPr>
        <p:spPr>
          <a:xfrm>
            <a:off x="11173202" y="2844671"/>
            <a:ext cx="122090" cy="1315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1" name="אליפסה 30">
            <a:extLst>
              <a:ext uri="{FF2B5EF4-FFF2-40B4-BE49-F238E27FC236}">
                <a16:creationId xmlns:a16="http://schemas.microsoft.com/office/drawing/2014/main" id="{F0E1514F-344C-4FB8-B906-771081C53536}"/>
              </a:ext>
            </a:extLst>
          </p:cNvPr>
          <p:cNvSpPr/>
          <p:nvPr/>
        </p:nvSpPr>
        <p:spPr>
          <a:xfrm>
            <a:off x="4673154" y="2825291"/>
            <a:ext cx="122090" cy="1315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2" name="אליפסה 31">
            <a:extLst>
              <a:ext uri="{FF2B5EF4-FFF2-40B4-BE49-F238E27FC236}">
                <a16:creationId xmlns:a16="http://schemas.microsoft.com/office/drawing/2014/main" id="{A8C990A2-742B-4B88-926A-25B4CE1A39C7}"/>
              </a:ext>
            </a:extLst>
          </p:cNvPr>
          <p:cNvSpPr/>
          <p:nvPr/>
        </p:nvSpPr>
        <p:spPr>
          <a:xfrm>
            <a:off x="1524358" y="2792318"/>
            <a:ext cx="122090" cy="1315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4" name="מציין מיקום תוכן 2">
            <a:extLst>
              <a:ext uri="{FF2B5EF4-FFF2-40B4-BE49-F238E27FC236}">
                <a16:creationId xmlns:a16="http://schemas.microsoft.com/office/drawing/2014/main" id="{38C00C93-588D-4C15-BBCC-D0D12975112B}"/>
              </a:ext>
            </a:extLst>
          </p:cNvPr>
          <p:cNvSpPr txBox="1">
            <a:spLocks/>
          </p:cNvSpPr>
          <p:nvPr/>
        </p:nvSpPr>
        <p:spPr>
          <a:xfrm>
            <a:off x="6780042" y="3631031"/>
            <a:ext cx="2332088" cy="493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24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שלב הרעיון</a:t>
            </a:r>
            <a:endParaRPr lang="en-US" sz="2400" b="1" dirty="0">
              <a:ln w="3175" cmpd="sng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35" name="מציין מיקום תוכן 2">
            <a:extLst>
              <a:ext uri="{FF2B5EF4-FFF2-40B4-BE49-F238E27FC236}">
                <a16:creationId xmlns:a16="http://schemas.microsoft.com/office/drawing/2014/main" id="{E84D8907-6DEA-4BE3-90E2-F71BEE3A9282}"/>
              </a:ext>
            </a:extLst>
          </p:cNvPr>
          <p:cNvSpPr txBox="1">
            <a:spLocks/>
          </p:cNvSpPr>
          <p:nvPr/>
        </p:nvSpPr>
        <p:spPr>
          <a:xfrm>
            <a:off x="3268014" y="3631031"/>
            <a:ext cx="2873232" cy="474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24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בניית תכנית עסקית</a:t>
            </a:r>
            <a:endParaRPr lang="en-US" sz="2400" b="1" dirty="0">
              <a:ln w="3175" cmpd="sng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37" name="מציין מיקום תוכן 2">
            <a:extLst>
              <a:ext uri="{FF2B5EF4-FFF2-40B4-BE49-F238E27FC236}">
                <a16:creationId xmlns:a16="http://schemas.microsoft.com/office/drawing/2014/main" id="{0F005981-AA31-4253-BCA0-3095902B3627}"/>
              </a:ext>
            </a:extLst>
          </p:cNvPr>
          <p:cNvSpPr txBox="1">
            <a:spLocks/>
          </p:cNvSpPr>
          <p:nvPr/>
        </p:nvSpPr>
        <p:spPr>
          <a:xfrm>
            <a:off x="3129698" y="3937302"/>
            <a:ext cx="3043337" cy="1276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lnSpc>
                <a:spcPct val="17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18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בניית מודל עסקי כולל תמחיר, אסטרטגיה שיווקית ותפעולית.</a:t>
            </a:r>
            <a:endParaRPr lang="en-US" sz="1800" b="1" dirty="0">
              <a:ln w="3175" cmpd="sng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38" name="מציין מיקום תוכן 2">
            <a:extLst>
              <a:ext uri="{FF2B5EF4-FFF2-40B4-BE49-F238E27FC236}">
                <a16:creationId xmlns:a16="http://schemas.microsoft.com/office/drawing/2014/main" id="{0BE1F4A9-7384-4ECD-9614-2F39F4FB0744}"/>
              </a:ext>
            </a:extLst>
          </p:cNvPr>
          <p:cNvSpPr txBox="1">
            <a:spLocks/>
          </p:cNvSpPr>
          <p:nvPr/>
        </p:nvSpPr>
        <p:spPr>
          <a:xfrm>
            <a:off x="153699" y="4112376"/>
            <a:ext cx="2873233" cy="1276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lnSpc>
                <a:spcPct val="17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18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למידה ופיתוח מתמשך של מיומנויות ביצוע והוצאה לפועל.</a:t>
            </a:r>
            <a:endParaRPr lang="en-US" sz="1800" b="1" dirty="0">
              <a:ln w="3175" cmpd="sng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44" name="מציין מיקום תוכן 2">
            <a:extLst>
              <a:ext uri="{FF2B5EF4-FFF2-40B4-BE49-F238E27FC236}">
                <a16:creationId xmlns:a16="http://schemas.microsoft.com/office/drawing/2014/main" id="{7BE28559-A398-4528-A246-6B01F0022340}"/>
              </a:ext>
            </a:extLst>
          </p:cNvPr>
          <p:cNvSpPr txBox="1">
            <a:spLocks/>
          </p:cNvSpPr>
          <p:nvPr/>
        </p:nvSpPr>
        <p:spPr>
          <a:xfrm>
            <a:off x="6818179" y="1690341"/>
            <a:ext cx="2332088" cy="9625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2800" b="1" dirty="0">
                <a:ln w="3175" cmpd="sng">
                  <a:noFill/>
                </a:ln>
                <a:solidFill>
                  <a:srgbClr val="BF9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על מה הולכים?</a:t>
            </a:r>
            <a:endParaRPr lang="en-US" sz="2800" b="1" dirty="0">
              <a:ln w="3175" cmpd="sng">
                <a:noFill/>
              </a:ln>
              <a:solidFill>
                <a:srgbClr val="BF9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45" name="מציין מיקום תוכן 2">
            <a:extLst>
              <a:ext uri="{FF2B5EF4-FFF2-40B4-BE49-F238E27FC236}">
                <a16:creationId xmlns:a16="http://schemas.microsoft.com/office/drawing/2014/main" id="{8B19A7E3-C963-46C8-B41F-FA85B0542778}"/>
              </a:ext>
            </a:extLst>
          </p:cNvPr>
          <p:cNvSpPr txBox="1">
            <a:spLocks/>
          </p:cNvSpPr>
          <p:nvPr/>
        </p:nvSpPr>
        <p:spPr>
          <a:xfrm>
            <a:off x="3786595" y="1688385"/>
            <a:ext cx="1904184" cy="9625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2800" b="1" dirty="0">
                <a:ln w="3175" cmpd="sng">
                  <a:noFill/>
                </a:ln>
                <a:solidFill>
                  <a:srgbClr val="BF9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מה </a:t>
            </a:r>
            <a:r>
              <a:rPr lang="he-IL" sz="2800" b="1" dirty="0" err="1">
                <a:ln w="3175" cmpd="sng">
                  <a:noFill/>
                </a:ln>
                <a:solidFill>
                  <a:srgbClr val="BF9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בתכנית</a:t>
            </a:r>
            <a:r>
              <a:rPr lang="he-IL" sz="2800" b="1" dirty="0">
                <a:ln w="3175" cmpd="sng">
                  <a:noFill/>
                </a:ln>
                <a:solidFill>
                  <a:srgbClr val="BF9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?</a:t>
            </a:r>
            <a:endParaRPr lang="en-US" sz="2800" b="1" dirty="0">
              <a:ln w="3175" cmpd="sng">
                <a:noFill/>
              </a:ln>
              <a:solidFill>
                <a:srgbClr val="BF9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46" name="מציין מיקום תוכן 2">
            <a:extLst>
              <a:ext uri="{FF2B5EF4-FFF2-40B4-BE49-F238E27FC236}">
                <a16:creationId xmlns:a16="http://schemas.microsoft.com/office/drawing/2014/main" id="{0277DB16-1C26-4D52-A137-A262F369E6E8}"/>
              </a:ext>
            </a:extLst>
          </p:cNvPr>
          <p:cNvSpPr txBox="1">
            <a:spLocks/>
          </p:cNvSpPr>
          <p:nvPr/>
        </p:nvSpPr>
        <p:spPr>
          <a:xfrm>
            <a:off x="556317" y="1669853"/>
            <a:ext cx="2058171" cy="9625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2800" b="1" dirty="0">
                <a:ln w="3175" cmpd="sng">
                  <a:noFill/>
                </a:ln>
                <a:solidFill>
                  <a:srgbClr val="BF9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מה עושים בפועל?</a:t>
            </a:r>
            <a:endParaRPr lang="en-US" sz="2800" b="1" dirty="0">
              <a:ln w="3175" cmpd="sng">
                <a:noFill/>
              </a:ln>
              <a:solidFill>
                <a:srgbClr val="BF9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2" name="אליפסה 1">
            <a:extLst>
              <a:ext uri="{FF2B5EF4-FFF2-40B4-BE49-F238E27FC236}">
                <a16:creationId xmlns:a16="http://schemas.microsoft.com/office/drawing/2014/main" id="{4F60C7C4-B254-8FC9-E814-505049FDB9CB}"/>
              </a:ext>
            </a:extLst>
          </p:cNvPr>
          <p:cNvSpPr/>
          <p:nvPr/>
        </p:nvSpPr>
        <p:spPr>
          <a:xfrm>
            <a:off x="7923178" y="2838493"/>
            <a:ext cx="122090" cy="1315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5F11678-127C-6AA1-E358-A880366DF045}"/>
              </a:ext>
            </a:extLst>
          </p:cNvPr>
          <p:cNvSpPr txBox="1">
            <a:spLocks/>
          </p:cNvSpPr>
          <p:nvPr/>
        </p:nvSpPr>
        <p:spPr>
          <a:xfrm>
            <a:off x="1182693" y="3044217"/>
            <a:ext cx="791721" cy="438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24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4</a:t>
            </a:r>
            <a:endParaRPr lang="en-US" sz="2400" b="1" dirty="0">
              <a:ln w="3175" cmpd="sng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10" name="מציין מיקום תוכן 2">
            <a:extLst>
              <a:ext uri="{FF2B5EF4-FFF2-40B4-BE49-F238E27FC236}">
                <a16:creationId xmlns:a16="http://schemas.microsoft.com/office/drawing/2014/main" id="{6E7AE238-3EE9-C0F9-500D-369E40593E9F}"/>
              </a:ext>
            </a:extLst>
          </p:cNvPr>
          <p:cNvSpPr txBox="1">
            <a:spLocks/>
          </p:cNvSpPr>
          <p:nvPr/>
        </p:nvSpPr>
        <p:spPr>
          <a:xfrm>
            <a:off x="9793135" y="3618458"/>
            <a:ext cx="2332088" cy="493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24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התאמה אישיותית</a:t>
            </a:r>
            <a:endParaRPr lang="en-US" sz="2400" b="1" dirty="0">
              <a:ln w="3175" cmpd="sng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11" name="מציין מיקום תוכן 2">
            <a:extLst>
              <a:ext uri="{FF2B5EF4-FFF2-40B4-BE49-F238E27FC236}">
                <a16:creationId xmlns:a16="http://schemas.microsoft.com/office/drawing/2014/main" id="{176C9A51-1B7E-C356-8E7B-F590EA8589BB}"/>
              </a:ext>
            </a:extLst>
          </p:cNvPr>
          <p:cNvSpPr txBox="1">
            <a:spLocks/>
          </p:cNvSpPr>
          <p:nvPr/>
        </p:nvSpPr>
        <p:spPr>
          <a:xfrm>
            <a:off x="9589558" y="4139884"/>
            <a:ext cx="2639467" cy="12494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lnSpc>
                <a:spcPct val="17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17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אבחון וזיהוי תשוקות, חוזקות, וחזון אישי על פי מודל </a:t>
            </a:r>
            <a:r>
              <a:rPr lang="he-IL" sz="1700" b="1" dirty="0" err="1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איקיגאי</a:t>
            </a:r>
            <a:endParaRPr lang="en-US" sz="1700" b="1" dirty="0">
              <a:ln w="3175" cmpd="sng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12" name="מציין מיקום תוכן 2">
            <a:extLst>
              <a:ext uri="{FF2B5EF4-FFF2-40B4-BE49-F238E27FC236}">
                <a16:creationId xmlns:a16="http://schemas.microsoft.com/office/drawing/2014/main" id="{86021C6D-1446-5CCA-8F4F-D1DD650B1784}"/>
              </a:ext>
            </a:extLst>
          </p:cNvPr>
          <p:cNvSpPr txBox="1">
            <a:spLocks/>
          </p:cNvSpPr>
          <p:nvPr/>
        </p:nvSpPr>
        <p:spPr>
          <a:xfrm>
            <a:off x="10351237" y="1690340"/>
            <a:ext cx="1766018" cy="9625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2800" b="1" dirty="0">
                <a:ln w="3175" cmpd="sng">
                  <a:noFill/>
                </a:ln>
                <a:solidFill>
                  <a:srgbClr val="BF9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מה נכון לי?</a:t>
            </a:r>
            <a:endParaRPr lang="en-US" sz="2800" b="1" dirty="0">
              <a:ln w="3175" cmpd="sng">
                <a:noFill/>
              </a:ln>
              <a:solidFill>
                <a:srgbClr val="BF9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00638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8" grpId="0"/>
      <p:bldP spid="34" grpId="0"/>
      <p:bldP spid="35" grpId="0"/>
      <p:bldP spid="37" grpId="0"/>
      <p:bldP spid="38" grpId="0"/>
      <p:bldP spid="44" grpId="0"/>
      <p:bldP spid="45" grpId="0"/>
      <p:bldP spid="46" grpId="0"/>
      <p:bldP spid="10" grpId="0"/>
      <p:bldP spid="11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86BCFB7A-652E-AE4C-58B1-F5485A16633C}"/>
              </a:ext>
            </a:extLst>
          </p:cNvPr>
          <p:cNvSpPr txBox="1">
            <a:spLocks/>
          </p:cNvSpPr>
          <p:nvPr/>
        </p:nvSpPr>
        <p:spPr>
          <a:xfrm>
            <a:off x="8262902" y="209354"/>
            <a:ext cx="2437923" cy="8731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he-IL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העסק הנדיב</a:t>
            </a:r>
            <a:endParaRPr lang="en-IL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11" name="כותרת 1">
            <a:extLst>
              <a:ext uri="{FF2B5EF4-FFF2-40B4-BE49-F238E27FC236}">
                <a16:creationId xmlns:a16="http://schemas.microsoft.com/office/drawing/2014/main" id="{52769DD8-EF6B-EB02-CE26-30929157340F}"/>
              </a:ext>
            </a:extLst>
          </p:cNvPr>
          <p:cNvSpPr txBox="1">
            <a:spLocks/>
          </p:cNvSpPr>
          <p:nvPr/>
        </p:nvSpPr>
        <p:spPr>
          <a:xfrm>
            <a:off x="1991226" y="3038155"/>
            <a:ext cx="7490638" cy="5904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en-IL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56EC1A08-3BE3-76BC-52B5-BD09305CD0B5}"/>
              </a:ext>
            </a:extLst>
          </p:cNvPr>
          <p:cNvSpPr txBox="1">
            <a:spLocks/>
          </p:cNvSpPr>
          <p:nvPr/>
        </p:nvSpPr>
        <p:spPr>
          <a:xfrm>
            <a:off x="7308759" y="3429000"/>
            <a:ext cx="4569197" cy="7953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כוח העל</a:t>
            </a:r>
          </a:p>
          <a:p>
            <a:pPr algn="ctr" rtl="1"/>
            <a:r>
              <a:rPr lang="he-IL" sz="115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רתימה</a:t>
            </a:r>
            <a:endParaRPr lang="en-IL" sz="239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pic>
        <p:nvPicPr>
          <p:cNvPr id="6" name="תמונה 5" descr="תמונה שמכילה אדם, מגרש משחקים, איור, אומנות&#10;&#10;התיאור נוצר באופן אוטומטי">
            <a:extLst>
              <a:ext uri="{FF2B5EF4-FFF2-40B4-BE49-F238E27FC236}">
                <a16:creationId xmlns:a16="http://schemas.microsoft.com/office/drawing/2014/main" id="{6728451A-6839-E702-48F0-E073BFE2D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043" y="225"/>
            <a:ext cx="6867277" cy="6867277"/>
          </a:xfrm>
          <a:prstGeom prst="rect">
            <a:avLst/>
          </a:prstGeom>
        </p:spPr>
      </p:pic>
      <p:sp>
        <p:nvSpPr>
          <p:cNvPr id="8" name="כותרת 1">
            <a:extLst>
              <a:ext uri="{FF2B5EF4-FFF2-40B4-BE49-F238E27FC236}">
                <a16:creationId xmlns:a16="http://schemas.microsoft.com/office/drawing/2014/main" id="{153C9AD1-50E6-57AD-AA07-6C212FB3EBFC}"/>
              </a:ext>
            </a:extLst>
          </p:cNvPr>
          <p:cNvSpPr txBox="1">
            <a:spLocks/>
          </p:cNvSpPr>
          <p:nvPr/>
        </p:nvSpPr>
        <p:spPr>
          <a:xfrm>
            <a:off x="6922394" y="4508805"/>
            <a:ext cx="5100033" cy="8731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הבחירה של אדם אחר לשתף איתנו פעולה במלוא המוטיבציה </a:t>
            </a:r>
            <a:endParaRPr lang="en-IL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184976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11" name="כותרת 1">
            <a:extLst>
              <a:ext uri="{FF2B5EF4-FFF2-40B4-BE49-F238E27FC236}">
                <a16:creationId xmlns:a16="http://schemas.microsoft.com/office/drawing/2014/main" id="{52769DD8-EF6B-EB02-CE26-30929157340F}"/>
              </a:ext>
            </a:extLst>
          </p:cNvPr>
          <p:cNvSpPr txBox="1">
            <a:spLocks/>
          </p:cNvSpPr>
          <p:nvPr/>
        </p:nvSpPr>
        <p:spPr>
          <a:xfrm>
            <a:off x="1991226" y="3038155"/>
            <a:ext cx="7490638" cy="5904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en-IL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56EC1A08-3BE3-76BC-52B5-BD09305CD0B5}"/>
              </a:ext>
            </a:extLst>
          </p:cNvPr>
          <p:cNvSpPr txBox="1">
            <a:spLocks/>
          </p:cNvSpPr>
          <p:nvPr/>
        </p:nvSpPr>
        <p:spPr>
          <a:xfrm>
            <a:off x="7232518" y="2157906"/>
            <a:ext cx="4569197" cy="7953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כוח העל</a:t>
            </a:r>
          </a:p>
          <a:p>
            <a:pPr algn="ctr" rtl="1"/>
            <a:r>
              <a:rPr lang="he-IL" sz="115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רתימה</a:t>
            </a:r>
            <a:endParaRPr lang="en-IL" sz="239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pic>
        <p:nvPicPr>
          <p:cNvPr id="6" name="תמונה 5" descr="תמונה שמכילה אדם, מגרש משחקים, איור, אומנות&#10;&#10;התיאור נוצר באופן אוטומטי">
            <a:extLst>
              <a:ext uri="{FF2B5EF4-FFF2-40B4-BE49-F238E27FC236}">
                <a16:creationId xmlns:a16="http://schemas.microsoft.com/office/drawing/2014/main" id="{6728451A-6839-E702-48F0-E073BFE2D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043" y="225"/>
            <a:ext cx="6867277" cy="6867277"/>
          </a:xfrm>
          <a:prstGeom prst="rect">
            <a:avLst/>
          </a:prstGeom>
        </p:spPr>
      </p:pic>
      <p:sp>
        <p:nvSpPr>
          <p:cNvPr id="8" name="כותרת 1">
            <a:extLst>
              <a:ext uri="{FF2B5EF4-FFF2-40B4-BE49-F238E27FC236}">
                <a16:creationId xmlns:a16="http://schemas.microsoft.com/office/drawing/2014/main" id="{153C9AD1-50E6-57AD-AA07-6C212FB3EBFC}"/>
              </a:ext>
            </a:extLst>
          </p:cNvPr>
          <p:cNvSpPr txBox="1">
            <a:spLocks/>
          </p:cNvSpPr>
          <p:nvPr/>
        </p:nvSpPr>
        <p:spPr>
          <a:xfrm>
            <a:off x="6931847" y="3468167"/>
            <a:ext cx="5100033" cy="8731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רתימה נדרשת בכל </a:t>
            </a:r>
          </a:p>
          <a:p>
            <a:pPr algn="ctr"/>
            <a:r>
              <a:rPr lang="he-IL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מערכות היחסים שלנו</a:t>
            </a:r>
            <a:endParaRPr lang="en-IL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182054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11" name="כותרת 1">
            <a:extLst>
              <a:ext uri="{FF2B5EF4-FFF2-40B4-BE49-F238E27FC236}">
                <a16:creationId xmlns:a16="http://schemas.microsoft.com/office/drawing/2014/main" id="{52769DD8-EF6B-EB02-CE26-30929157340F}"/>
              </a:ext>
            </a:extLst>
          </p:cNvPr>
          <p:cNvSpPr txBox="1">
            <a:spLocks/>
          </p:cNvSpPr>
          <p:nvPr/>
        </p:nvSpPr>
        <p:spPr>
          <a:xfrm>
            <a:off x="1991226" y="3038155"/>
            <a:ext cx="7490638" cy="5904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en-IL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56EC1A08-3BE3-76BC-52B5-BD09305CD0B5}"/>
              </a:ext>
            </a:extLst>
          </p:cNvPr>
          <p:cNvSpPr txBox="1">
            <a:spLocks/>
          </p:cNvSpPr>
          <p:nvPr/>
        </p:nvSpPr>
        <p:spPr>
          <a:xfrm>
            <a:off x="509577" y="549323"/>
            <a:ext cx="11147801" cy="7953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כוח העל</a:t>
            </a:r>
            <a:r>
              <a:rPr lang="en-US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:</a:t>
            </a:r>
            <a:r>
              <a:rPr lang="he-IL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 </a:t>
            </a:r>
            <a:r>
              <a:rPr lang="he-IL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רתימה</a:t>
            </a:r>
            <a:endParaRPr lang="en-IL" sz="8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pic>
        <p:nvPicPr>
          <p:cNvPr id="9" name="תהילה_מדגימה_שיחת_רתימה_של_עופר_לשיתוף_פעולה_V1">
            <a:hlinkClick r:id="" action="ppaction://media"/>
            <a:extLst>
              <a:ext uri="{FF2B5EF4-FFF2-40B4-BE49-F238E27FC236}">
                <a16:creationId xmlns:a16="http://schemas.microsoft.com/office/drawing/2014/main" id="{A0080866-1E2E-8AF5-62FD-19B2F9BC01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3558" y="1344676"/>
            <a:ext cx="8273773" cy="465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6204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5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8F6F7A8C-8798-4B3D-8FD6-34A2EF52844C}"/>
              </a:ext>
            </a:extLst>
          </p:cNvPr>
          <p:cNvSpPr txBox="1">
            <a:spLocks/>
          </p:cNvSpPr>
          <p:nvPr/>
        </p:nvSpPr>
        <p:spPr>
          <a:xfrm>
            <a:off x="2215799" y="695380"/>
            <a:ext cx="7323985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חשבון הרגשות של סטיבן קובי</a:t>
            </a:r>
            <a:endParaRPr lang="en-IL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graphicFrame>
        <p:nvGraphicFramePr>
          <p:cNvPr id="28" name="טבלה 27">
            <a:extLst>
              <a:ext uri="{FF2B5EF4-FFF2-40B4-BE49-F238E27FC236}">
                <a16:creationId xmlns:a16="http://schemas.microsoft.com/office/drawing/2014/main" id="{0EA60992-8D48-F424-2FD2-0AF69555B6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680400"/>
              </p:ext>
            </p:extLst>
          </p:nvPr>
        </p:nvGraphicFramePr>
        <p:xfrm>
          <a:off x="1813791" y="2081610"/>
          <a:ext cx="8128000" cy="7416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39668003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5037015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dirty="0"/>
                        <a:t>דברים שגורמים להרגשה טובה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dirty="0"/>
                        <a:t>דברים שגורמים להרגשה רעה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6683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872010"/>
                  </a:ext>
                </a:extLst>
              </a:tr>
            </a:tbl>
          </a:graphicData>
        </a:graphic>
      </p:graphicFrame>
      <p:sp>
        <p:nvSpPr>
          <p:cNvPr id="29" name="כותרת 1">
            <a:extLst>
              <a:ext uri="{FF2B5EF4-FFF2-40B4-BE49-F238E27FC236}">
                <a16:creationId xmlns:a16="http://schemas.microsoft.com/office/drawing/2014/main" id="{CE1900A3-964D-7A7E-20C1-348D47D9AAB4}"/>
              </a:ext>
            </a:extLst>
          </p:cNvPr>
          <p:cNvSpPr txBox="1">
            <a:spLocks/>
          </p:cNvSpPr>
          <p:nvPr/>
        </p:nvSpPr>
        <p:spPr>
          <a:xfrm>
            <a:off x="2215799" y="5974364"/>
            <a:ext cx="7323985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שיעורים 1+2 בצרור המפתחות</a:t>
            </a:r>
            <a:endParaRPr lang="en-IL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30" name="כותרת 1">
            <a:extLst>
              <a:ext uri="{FF2B5EF4-FFF2-40B4-BE49-F238E27FC236}">
                <a16:creationId xmlns:a16="http://schemas.microsoft.com/office/drawing/2014/main" id="{40A61376-2338-84D0-EEE8-F7D2C99C5E1C}"/>
              </a:ext>
            </a:extLst>
          </p:cNvPr>
          <p:cNvSpPr txBox="1">
            <a:spLocks/>
          </p:cNvSpPr>
          <p:nvPr/>
        </p:nvSpPr>
        <p:spPr>
          <a:xfrm>
            <a:off x="2215799" y="3799344"/>
            <a:ext cx="7323985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ככל שהפלוס גדול יותר בחשבון הרגשות כך הרתימה קלה יותר</a:t>
            </a:r>
            <a:endParaRPr lang="en-IL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47066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8F6F7A8C-8798-4B3D-8FD6-34A2EF52844C}"/>
              </a:ext>
            </a:extLst>
          </p:cNvPr>
          <p:cNvSpPr txBox="1">
            <a:spLocks/>
          </p:cNvSpPr>
          <p:nvPr/>
        </p:nvSpPr>
        <p:spPr>
          <a:xfrm>
            <a:off x="2215799" y="695380"/>
            <a:ext cx="7323985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חשבון הרגשות של סטיבן קובי</a:t>
            </a:r>
            <a:endParaRPr lang="en-IL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graphicFrame>
        <p:nvGraphicFramePr>
          <p:cNvPr id="28" name="טבלה 27">
            <a:extLst>
              <a:ext uri="{FF2B5EF4-FFF2-40B4-BE49-F238E27FC236}">
                <a16:creationId xmlns:a16="http://schemas.microsoft.com/office/drawing/2014/main" id="{0EA60992-8D48-F424-2FD2-0AF69555B697}"/>
              </a:ext>
            </a:extLst>
          </p:cNvPr>
          <p:cNvGraphicFramePr>
            <a:graphicFrameLocks noGrp="1"/>
          </p:cNvGraphicFramePr>
          <p:nvPr/>
        </p:nvGraphicFramePr>
        <p:xfrm>
          <a:off x="1813791" y="2081610"/>
          <a:ext cx="8128000" cy="7416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39668003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5037015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dirty="0"/>
                        <a:t>דברים שגורמים להרגשה טובה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dirty="0"/>
                        <a:t>דברים שגורמים להרגשה רעה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6683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872010"/>
                  </a:ext>
                </a:extLst>
              </a:tr>
            </a:tbl>
          </a:graphicData>
        </a:graphic>
      </p:graphicFrame>
      <p:sp>
        <p:nvSpPr>
          <p:cNvPr id="29" name="כותרת 1">
            <a:extLst>
              <a:ext uri="{FF2B5EF4-FFF2-40B4-BE49-F238E27FC236}">
                <a16:creationId xmlns:a16="http://schemas.microsoft.com/office/drawing/2014/main" id="{CE1900A3-964D-7A7E-20C1-348D47D9AAB4}"/>
              </a:ext>
            </a:extLst>
          </p:cNvPr>
          <p:cNvSpPr txBox="1">
            <a:spLocks/>
          </p:cNvSpPr>
          <p:nvPr/>
        </p:nvSpPr>
        <p:spPr>
          <a:xfrm>
            <a:off x="2215799" y="5974364"/>
            <a:ext cx="7323985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שיעורים 1+2 בצרור המפתחות</a:t>
            </a:r>
            <a:endParaRPr lang="en-IL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30" name="כותרת 1">
            <a:extLst>
              <a:ext uri="{FF2B5EF4-FFF2-40B4-BE49-F238E27FC236}">
                <a16:creationId xmlns:a16="http://schemas.microsoft.com/office/drawing/2014/main" id="{40A61376-2338-84D0-EEE8-F7D2C99C5E1C}"/>
              </a:ext>
            </a:extLst>
          </p:cNvPr>
          <p:cNvSpPr txBox="1">
            <a:spLocks/>
          </p:cNvSpPr>
          <p:nvPr/>
        </p:nvSpPr>
        <p:spPr>
          <a:xfrm>
            <a:off x="2215798" y="3518670"/>
            <a:ext cx="7323985" cy="14628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פתחו הרגלי רתימה שגורמים להפקדות בחשבון הרגשות</a:t>
            </a:r>
            <a:endParaRPr lang="en-IL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756007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30" name="כותרת 1">
            <a:extLst>
              <a:ext uri="{FF2B5EF4-FFF2-40B4-BE49-F238E27FC236}">
                <a16:creationId xmlns:a16="http://schemas.microsoft.com/office/drawing/2014/main" id="{40A61376-2338-84D0-EEE8-F7D2C99C5E1C}"/>
              </a:ext>
            </a:extLst>
          </p:cNvPr>
          <p:cNvSpPr txBox="1">
            <a:spLocks/>
          </p:cNvSpPr>
          <p:nvPr/>
        </p:nvSpPr>
        <p:spPr>
          <a:xfrm>
            <a:off x="1209366" y="1723989"/>
            <a:ext cx="9748224" cy="14628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הרגל רתימה ראשון</a:t>
            </a: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 </a:t>
            </a:r>
          </a:p>
          <a:p>
            <a:pPr algn="ctr" rtl="1"/>
            <a:r>
              <a:rPr lang="he-IL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נדיבות</a:t>
            </a:r>
            <a:b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</a:br>
            <a:r>
              <a:rPr lang="he-IL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תנו את מה שאתם רוצים לקבל</a:t>
            </a:r>
            <a:endParaRPr lang="en-IL" sz="3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84EABC17-FC0F-6022-CE1D-B243A705D24F}"/>
              </a:ext>
            </a:extLst>
          </p:cNvPr>
          <p:cNvSpPr txBox="1">
            <a:spLocks/>
          </p:cNvSpPr>
          <p:nvPr/>
        </p:nvSpPr>
        <p:spPr>
          <a:xfrm>
            <a:off x="1154774" y="3186832"/>
            <a:ext cx="9748224" cy="14628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תשאלו כל הזמן</a:t>
            </a:r>
            <a:b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</a:br>
            <a:r>
              <a:rPr lang="he-IL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"איך אני יכול לעזור לך?"</a:t>
            </a:r>
            <a:endParaRPr lang="en-IL" sz="3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ED0C6B0F-0A9A-2350-3D69-7348C61AF6B4}"/>
              </a:ext>
            </a:extLst>
          </p:cNvPr>
          <p:cNvSpPr txBox="1">
            <a:spLocks/>
          </p:cNvSpPr>
          <p:nvPr/>
        </p:nvSpPr>
        <p:spPr>
          <a:xfrm>
            <a:off x="1154774" y="4649675"/>
            <a:ext cx="9748224" cy="14628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בנו מאגר נכסים שתוכלו לתת כל הזמן</a:t>
            </a:r>
            <a:endParaRPr lang="en-IL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728054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-61415"/>
            <a:ext cx="12217043" cy="6858000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84EABC17-FC0F-6022-CE1D-B243A705D24F}"/>
              </a:ext>
            </a:extLst>
          </p:cNvPr>
          <p:cNvSpPr txBox="1">
            <a:spLocks/>
          </p:cNvSpPr>
          <p:nvPr/>
        </p:nvSpPr>
        <p:spPr>
          <a:xfrm>
            <a:off x="3009331" y="1692404"/>
            <a:ext cx="7259046" cy="8256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ידע בכלל ועל בני אדם בפרט</a:t>
            </a:r>
            <a:endParaRPr lang="en-IL" sz="3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ED0C6B0F-0A9A-2350-3D69-7348C61AF6B4}"/>
              </a:ext>
            </a:extLst>
          </p:cNvPr>
          <p:cNvSpPr txBox="1">
            <a:spLocks/>
          </p:cNvSpPr>
          <p:nvPr/>
        </p:nvSpPr>
        <p:spPr>
          <a:xfrm>
            <a:off x="1011472" y="559558"/>
            <a:ext cx="9748224" cy="6897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בנו מאגר נכסים שתוכלו לתת כל הזמן</a:t>
            </a:r>
            <a:endParaRPr lang="en-IL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4EC745B3-0A6C-18AE-4B8C-1A274162AFBB}"/>
              </a:ext>
            </a:extLst>
          </p:cNvPr>
          <p:cNvSpPr txBox="1">
            <a:spLocks/>
          </p:cNvSpPr>
          <p:nvPr/>
        </p:nvSpPr>
        <p:spPr>
          <a:xfrm>
            <a:off x="3009331" y="2606802"/>
            <a:ext cx="7259046" cy="8256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מוצרים דיגיטליים שאנשים צריכים</a:t>
            </a:r>
            <a:endParaRPr lang="en-IL" sz="3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AF019022-D010-3307-B43C-21D50917537F}"/>
              </a:ext>
            </a:extLst>
          </p:cNvPr>
          <p:cNvSpPr txBox="1">
            <a:spLocks/>
          </p:cNvSpPr>
          <p:nvPr/>
        </p:nvSpPr>
        <p:spPr>
          <a:xfrm>
            <a:off x="2094931" y="3439236"/>
            <a:ext cx="8173446" cy="8256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פלטפורמות שנותנות במה וביטוי עצמי</a:t>
            </a:r>
            <a:endParaRPr lang="en-IL" sz="3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C8918AD1-9006-8C60-61DA-9BC18CCE796D}"/>
              </a:ext>
            </a:extLst>
          </p:cNvPr>
          <p:cNvSpPr txBox="1">
            <a:spLocks/>
          </p:cNvSpPr>
          <p:nvPr/>
        </p:nvSpPr>
        <p:spPr>
          <a:xfrm>
            <a:off x="3009331" y="4264846"/>
            <a:ext cx="7259046" cy="8256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400" dirty="0">
                <a:solidFill>
                  <a:schemeClr val="tx1"/>
                </a:solidFill>
                <a:latin typeface="Heebo" pitchFamily="2" charset="-79"/>
                <a:cs typeface="Heebo" pitchFamily="2" charset="-79"/>
              </a:rPr>
              <a:t>כל מקום התכנסות אנושית (כנס, קורס, </a:t>
            </a:r>
            <a:r>
              <a:rPr lang="he-IL" sz="2400" dirty="0" err="1">
                <a:solidFill>
                  <a:schemeClr val="tx1"/>
                </a:solidFill>
                <a:latin typeface="Heebo" pitchFamily="2" charset="-79"/>
                <a:cs typeface="Heebo" pitchFamily="2" charset="-79"/>
              </a:rPr>
              <a:t>פודקאסט</a:t>
            </a:r>
            <a:r>
              <a:rPr lang="he-IL" sz="2400" dirty="0">
                <a:solidFill>
                  <a:schemeClr val="tx1"/>
                </a:solidFill>
                <a:latin typeface="Heebo" pitchFamily="2" charset="-79"/>
                <a:cs typeface="Heebo" pitchFamily="2" charset="-79"/>
              </a:rPr>
              <a:t>, סרט)</a:t>
            </a:r>
            <a:endParaRPr lang="en-IL" sz="2400" dirty="0">
              <a:solidFill>
                <a:schemeClr val="tx2"/>
              </a:solidFill>
              <a:latin typeface="Heebo" pitchFamily="2" charset="-79"/>
              <a:cs typeface="Heebo" pitchFamily="2" charset="-79"/>
            </a:endParaRPr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67D2976D-D4E1-69F4-7FA9-519A62557828}"/>
              </a:ext>
            </a:extLst>
          </p:cNvPr>
          <p:cNvSpPr txBox="1">
            <a:spLocks/>
          </p:cNvSpPr>
          <p:nvPr/>
        </p:nvSpPr>
        <p:spPr>
          <a:xfrm>
            <a:off x="2190465" y="5472832"/>
            <a:ext cx="8173446" cy="8256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 rtl="1"/>
            <a:r>
              <a:rPr lang="he-IL" sz="2400" dirty="0">
                <a:solidFill>
                  <a:schemeClr val="tx2"/>
                </a:solidFill>
                <a:latin typeface="Heebo" pitchFamily="2" charset="-79"/>
                <a:cs typeface="Heebo" pitchFamily="2" charset="-79"/>
              </a:rPr>
              <a:t>זה לא חייב להיות משהו שלכם</a:t>
            </a:r>
            <a:endParaRPr lang="en-IL" sz="2400" dirty="0">
              <a:solidFill>
                <a:schemeClr val="tx2"/>
              </a:solidFill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338319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30" name="כותרת 1">
            <a:extLst>
              <a:ext uri="{FF2B5EF4-FFF2-40B4-BE49-F238E27FC236}">
                <a16:creationId xmlns:a16="http://schemas.microsoft.com/office/drawing/2014/main" id="{40A61376-2338-84D0-EEE8-F7D2C99C5E1C}"/>
              </a:ext>
            </a:extLst>
          </p:cNvPr>
          <p:cNvSpPr txBox="1">
            <a:spLocks/>
          </p:cNvSpPr>
          <p:nvPr/>
        </p:nvSpPr>
        <p:spPr>
          <a:xfrm>
            <a:off x="1209365" y="1000658"/>
            <a:ext cx="9748224" cy="14628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3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הרגל רתימה ראשון</a:t>
            </a:r>
            <a:r>
              <a:rPr lang="en-US" sz="3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 </a:t>
            </a:r>
            <a:b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</a:br>
            <a:r>
              <a:rPr lang="he-I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תנו</a:t>
            </a:r>
            <a:r>
              <a:rPr lang="he-IL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 את מה שאתם רוצים </a:t>
            </a:r>
            <a:r>
              <a:rPr lang="he-I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לקבל</a:t>
            </a:r>
            <a:endParaRPr lang="en-IL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C9190788-FECD-3760-33F7-ED05025534A8}"/>
              </a:ext>
            </a:extLst>
          </p:cNvPr>
          <p:cNvSpPr txBox="1">
            <a:spLocks/>
          </p:cNvSpPr>
          <p:nvPr/>
        </p:nvSpPr>
        <p:spPr>
          <a:xfrm>
            <a:off x="1221888" y="3047822"/>
            <a:ext cx="9748224" cy="14628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3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האח התאום שלו</a:t>
            </a:r>
            <a:b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</a:br>
            <a:r>
              <a:rPr lang="he-I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קבלו</a:t>
            </a:r>
            <a:r>
              <a:rPr lang="he-IL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 את מה שאתם רוצים </a:t>
            </a:r>
            <a:r>
              <a:rPr lang="he-I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לתת</a:t>
            </a:r>
            <a:endParaRPr lang="en-IL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5EC9591F-FCBC-B142-9D3F-841539BAA0C6}"/>
              </a:ext>
            </a:extLst>
          </p:cNvPr>
          <p:cNvSpPr txBox="1">
            <a:spLocks/>
          </p:cNvSpPr>
          <p:nvPr/>
        </p:nvSpPr>
        <p:spPr>
          <a:xfrm>
            <a:off x="1296951" y="5202982"/>
            <a:ext cx="9748224" cy="7314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עיקרון ההדדיות</a:t>
            </a:r>
            <a:b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</a:br>
            <a:r>
              <a:rPr lang="he-IL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גם לקבל זו נדיבות</a:t>
            </a:r>
            <a:endParaRPr lang="en-IL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676066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8F6F7A8C-8798-4B3D-8FD6-34A2EF52844C}"/>
              </a:ext>
            </a:extLst>
          </p:cNvPr>
          <p:cNvSpPr txBox="1">
            <a:spLocks/>
          </p:cNvSpPr>
          <p:nvPr/>
        </p:nvSpPr>
        <p:spPr>
          <a:xfrm>
            <a:off x="3778469" y="585906"/>
            <a:ext cx="4635062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צעד ראשון</a:t>
            </a:r>
            <a:endParaRPr lang="en-IL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86BCFB7A-652E-AE4C-58B1-F5485A16633C}"/>
              </a:ext>
            </a:extLst>
          </p:cNvPr>
          <p:cNvSpPr txBox="1">
            <a:spLocks/>
          </p:cNvSpPr>
          <p:nvPr/>
        </p:nvSpPr>
        <p:spPr>
          <a:xfrm>
            <a:off x="3362827" y="1884596"/>
            <a:ext cx="5466345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בניית אמון</a:t>
            </a:r>
            <a:endParaRPr lang="en-IL" sz="8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cxnSp>
        <p:nvCxnSpPr>
          <p:cNvPr id="8" name="מחבר ישר 7">
            <a:extLst>
              <a:ext uri="{FF2B5EF4-FFF2-40B4-BE49-F238E27FC236}">
                <a16:creationId xmlns:a16="http://schemas.microsoft.com/office/drawing/2014/main" id="{E4AD1AD7-5F19-FBB9-6821-3EB26ADC0F34}"/>
              </a:ext>
            </a:extLst>
          </p:cNvPr>
          <p:cNvCxnSpPr>
            <a:cxnSpLocks/>
            <a:endCxn id="19" idx="2"/>
          </p:cNvCxnSpPr>
          <p:nvPr/>
        </p:nvCxnSpPr>
        <p:spPr>
          <a:xfrm flipH="1" flipV="1">
            <a:off x="2814943" y="3163906"/>
            <a:ext cx="6562113" cy="19380"/>
          </a:xfrm>
          <a:prstGeom prst="line">
            <a:avLst/>
          </a:prstGeom>
          <a:ln w="3810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מציין מיקום תוכן 2">
            <a:extLst>
              <a:ext uri="{FF2B5EF4-FFF2-40B4-BE49-F238E27FC236}">
                <a16:creationId xmlns:a16="http://schemas.microsoft.com/office/drawing/2014/main" id="{603488B8-2865-AFF2-C825-8235AA66E55D}"/>
              </a:ext>
            </a:extLst>
          </p:cNvPr>
          <p:cNvSpPr txBox="1">
            <a:spLocks/>
          </p:cNvSpPr>
          <p:nvPr/>
        </p:nvSpPr>
        <p:spPr>
          <a:xfrm>
            <a:off x="8980175" y="3370347"/>
            <a:ext cx="791721" cy="438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24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1</a:t>
            </a:r>
            <a:endParaRPr lang="en-US" sz="2400" b="1" dirty="0">
              <a:ln w="3175" cmpd="sng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12" name="מציין מיקום תוכן 2">
            <a:extLst>
              <a:ext uri="{FF2B5EF4-FFF2-40B4-BE49-F238E27FC236}">
                <a16:creationId xmlns:a16="http://schemas.microsoft.com/office/drawing/2014/main" id="{96C94BFB-7414-1E6C-2E6B-B3CE0D372664}"/>
              </a:ext>
            </a:extLst>
          </p:cNvPr>
          <p:cNvSpPr txBox="1">
            <a:spLocks/>
          </p:cNvSpPr>
          <p:nvPr/>
        </p:nvSpPr>
        <p:spPr>
          <a:xfrm>
            <a:off x="5731715" y="3379774"/>
            <a:ext cx="791721" cy="438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24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2</a:t>
            </a:r>
            <a:endParaRPr lang="en-US" sz="2400" b="1" dirty="0">
              <a:ln w="3175" cmpd="sng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16" name="מציין מיקום תוכן 2">
            <a:extLst>
              <a:ext uri="{FF2B5EF4-FFF2-40B4-BE49-F238E27FC236}">
                <a16:creationId xmlns:a16="http://schemas.microsoft.com/office/drawing/2014/main" id="{D25B92E5-0A53-4F4B-B492-A0D579CE956F}"/>
              </a:ext>
            </a:extLst>
          </p:cNvPr>
          <p:cNvSpPr txBox="1">
            <a:spLocks/>
          </p:cNvSpPr>
          <p:nvPr/>
        </p:nvSpPr>
        <p:spPr>
          <a:xfrm>
            <a:off x="2572942" y="3328928"/>
            <a:ext cx="594832" cy="438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24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3</a:t>
            </a:r>
            <a:endParaRPr lang="en-US" sz="2400" b="1" dirty="0">
              <a:ln w="3175" cmpd="sng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18" name="אליפסה 17">
            <a:extLst>
              <a:ext uri="{FF2B5EF4-FFF2-40B4-BE49-F238E27FC236}">
                <a16:creationId xmlns:a16="http://schemas.microsoft.com/office/drawing/2014/main" id="{19137635-7B43-316D-ED80-D050E7581556}"/>
              </a:ext>
            </a:extLst>
          </p:cNvPr>
          <p:cNvSpPr/>
          <p:nvPr/>
        </p:nvSpPr>
        <p:spPr>
          <a:xfrm>
            <a:off x="9314991" y="3117508"/>
            <a:ext cx="122090" cy="1315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אליפסה 18">
            <a:extLst>
              <a:ext uri="{FF2B5EF4-FFF2-40B4-BE49-F238E27FC236}">
                <a16:creationId xmlns:a16="http://schemas.microsoft.com/office/drawing/2014/main" id="{7EC2FCCF-944A-74F6-F81D-8AFF185EC6D0}"/>
              </a:ext>
            </a:extLst>
          </p:cNvPr>
          <p:cNvSpPr/>
          <p:nvPr/>
        </p:nvSpPr>
        <p:spPr>
          <a:xfrm>
            <a:off x="2814943" y="3098128"/>
            <a:ext cx="122090" cy="1315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1" name="מציין מיקום תוכן 2">
            <a:extLst>
              <a:ext uri="{FF2B5EF4-FFF2-40B4-BE49-F238E27FC236}">
                <a16:creationId xmlns:a16="http://schemas.microsoft.com/office/drawing/2014/main" id="{18C49089-D257-D692-0638-59EBEA37D9FF}"/>
              </a:ext>
            </a:extLst>
          </p:cNvPr>
          <p:cNvSpPr txBox="1">
            <a:spLocks/>
          </p:cNvSpPr>
          <p:nvPr/>
        </p:nvSpPr>
        <p:spPr>
          <a:xfrm>
            <a:off x="4921831" y="3903868"/>
            <a:ext cx="2332088" cy="1218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24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מחבב</a:t>
            </a:r>
            <a:br>
              <a:rPr lang="en-US" sz="24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</a:br>
            <a:r>
              <a:rPr lang="en-US" sz="24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Like</a:t>
            </a:r>
          </a:p>
        </p:txBody>
      </p:sp>
      <p:sp>
        <p:nvSpPr>
          <p:cNvPr id="22" name="מציין מיקום תוכן 2">
            <a:extLst>
              <a:ext uri="{FF2B5EF4-FFF2-40B4-BE49-F238E27FC236}">
                <a16:creationId xmlns:a16="http://schemas.microsoft.com/office/drawing/2014/main" id="{97FEF4D1-39C2-A314-D87A-42BCE7DAB68D}"/>
              </a:ext>
            </a:extLst>
          </p:cNvPr>
          <p:cNvSpPr txBox="1">
            <a:spLocks/>
          </p:cNvSpPr>
          <p:nvPr/>
        </p:nvSpPr>
        <p:spPr>
          <a:xfrm>
            <a:off x="1378327" y="4133644"/>
            <a:ext cx="2873232" cy="756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24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סומך</a:t>
            </a:r>
            <a:br>
              <a:rPr lang="en-US" sz="24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</a:br>
            <a:r>
              <a:rPr lang="en-US" sz="24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Trust</a:t>
            </a:r>
          </a:p>
        </p:txBody>
      </p:sp>
      <p:sp>
        <p:nvSpPr>
          <p:cNvPr id="23" name="אליפסה 22">
            <a:extLst>
              <a:ext uri="{FF2B5EF4-FFF2-40B4-BE49-F238E27FC236}">
                <a16:creationId xmlns:a16="http://schemas.microsoft.com/office/drawing/2014/main" id="{FD99FF3E-B0C1-508E-2DFA-4085A641BB22}"/>
              </a:ext>
            </a:extLst>
          </p:cNvPr>
          <p:cNvSpPr/>
          <p:nvPr/>
        </p:nvSpPr>
        <p:spPr>
          <a:xfrm>
            <a:off x="6064967" y="3111330"/>
            <a:ext cx="122090" cy="1315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5" name="מציין מיקום תוכן 2">
            <a:extLst>
              <a:ext uri="{FF2B5EF4-FFF2-40B4-BE49-F238E27FC236}">
                <a16:creationId xmlns:a16="http://schemas.microsoft.com/office/drawing/2014/main" id="{14FBD01F-E3D3-A4D7-43DD-A462CC373E42}"/>
              </a:ext>
            </a:extLst>
          </p:cNvPr>
          <p:cNvSpPr txBox="1">
            <a:spLocks/>
          </p:cNvSpPr>
          <p:nvPr/>
        </p:nvSpPr>
        <p:spPr>
          <a:xfrm>
            <a:off x="8090375" y="3885397"/>
            <a:ext cx="2571320" cy="1060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22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מכיר</a:t>
            </a:r>
            <a:br>
              <a:rPr lang="en-US" sz="22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</a:br>
            <a:r>
              <a:rPr lang="en-US" sz="22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know</a:t>
            </a:r>
          </a:p>
        </p:txBody>
      </p:sp>
    </p:spTree>
    <p:extLst>
      <p:ext uri="{BB962C8B-B14F-4D97-AF65-F5344CB8AC3E}">
        <p14:creationId xmlns:p14="http://schemas.microsoft.com/office/powerpoint/2010/main" val="3961566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8" grpId="0" animBg="1"/>
      <p:bldP spid="19" grpId="0" animBg="1"/>
      <p:bldP spid="21" grpId="0"/>
      <p:bldP spid="22" grpId="0"/>
      <p:bldP spid="23" grpId="0" animBg="1"/>
      <p:bldP spid="2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8F6F7A8C-8798-4B3D-8FD6-34A2EF52844C}"/>
              </a:ext>
            </a:extLst>
          </p:cNvPr>
          <p:cNvSpPr txBox="1">
            <a:spLocks/>
          </p:cNvSpPr>
          <p:nvPr/>
        </p:nvSpPr>
        <p:spPr>
          <a:xfrm>
            <a:off x="3712837" y="270299"/>
            <a:ext cx="4635062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הרגל רתימה שני</a:t>
            </a:r>
            <a:endParaRPr lang="en-IL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86BCFB7A-652E-AE4C-58B1-F5485A16633C}"/>
              </a:ext>
            </a:extLst>
          </p:cNvPr>
          <p:cNvSpPr txBox="1">
            <a:spLocks/>
          </p:cNvSpPr>
          <p:nvPr/>
        </p:nvSpPr>
        <p:spPr>
          <a:xfrm>
            <a:off x="1547209" y="1001904"/>
            <a:ext cx="9097579" cy="11080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תגרמו לאנשים לחבב אתכם</a:t>
            </a:r>
            <a:endParaRPr lang="en-IL" sz="8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964F43FD-683E-29C7-D07B-A469905D1036}"/>
              </a:ext>
            </a:extLst>
          </p:cNvPr>
          <p:cNvSpPr txBox="1">
            <a:spLocks/>
          </p:cNvSpPr>
          <p:nvPr/>
        </p:nvSpPr>
        <p:spPr>
          <a:xfrm>
            <a:off x="6530453" y="2220604"/>
            <a:ext cx="4372165" cy="6886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תגרמו לאדם לחבב את עצמו</a:t>
            </a:r>
            <a:endParaRPr lang="en-IL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7E9C9B8F-6B22-8ACA-0E70-1D0AF9DAF6E6}"/>
              </a:ext>
            </a:extLst>
          </p:cNvPr>
          <p:cNvSpPr txBox="1">
            <a:spLocks/>
          </p:cNvSpPr>
          <p:nvPr/>
        </p:nvSpPr>
        <p:spPr>
          <a:xfrm>
            <a:off x="6196090" y="2972967"/>
            <a:ext cx="5068276" cy="6886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לאהוב אותו (קבלה ללא שיפוט)</a:t>
            </a:r>
            <a:endParaRPr lang="en-IL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8041E171-0AB4-91EE-EFED-D47942182E6C}"/>
              </a:ext>
            </a:extLst>
          </p:cNvPr>
          <p:cNvSpPr txBox="1">
            <a:spLocks/>
          </p:cNvSpPr>
          <p:nvPr/>
        </p:nvSpPr>
        <p:spPr>
          <a:xfrm>
            <a:off x="6635533" y="3696333"/>
            <a:ext cx="3807870" cy="6886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התעניינו בו והכירו אותו</a:t>
            </a:r>
            <a:endParaRPr lang="en-IL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9" name="כותרת 1">
            <a:extLst>
              <a:ext uri="{FF2B5EF4-FFF2-40B4-BE49-F238E27FC236}">
                <a16:creationId xmlns:a16="http://schemas.microsoft.com/office/drawing/2014/main" id="{882CCFEC-B3F8-32DF-160C-D9ED36316FA6}"/>
              </a:ext>
            </a:extLst>
          </p:cNvPr>
          <p:cNvSpPr txBox="1">
            <a:spLocks/>
          </p:cNvSpPr>
          <p:nvPr/>
        </p:nvSpPr>
        <p:spPr>
          <a:xfrm>
            <a:off x="5531530" y="5297629"/>
            <a:ext cx="6602421" cy="6886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הראו לו שאתם רואים ומבינים אותו</a:t>
            </a:r>
            <a:endParaRPr lang="en-IL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10" name="כותרת 1">
            <a:extLst>
              <a:ext uri="{FF2B5EF4-FFF2-40B4-BE49-F238E27FC236}">
                <a16:creationId xmlns:a16="http://schemas.microsoft.com/office/drawing/2014/main" id="{D7797E33-B386-F606-765A-0353928D4C6E}"/>
              </a:ext>
            </a:extLst>
          </p:cNvPr>
          <p:cNvSpPr txBox="1">
            <a:spLocks/>
          </p:cNvSpPr>
          <p:nvPr/>
        </p:nvSpPr>
        <p:spPr>
          <a:xfrm>
            <a:off x="6196090" y="4499500"/>
            <a:ext cx="5068276" cy="6886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תראו את הזהב והגדולה שבו</a:t>
            </a:r>
            <a:endParaRPr lang="en-IL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13" name="כותרת 1">
            <a:extLst>
              <a:ext uri="{FF2B5EF4-FFF2-40B4-BE49-F238E27FC236}">
                <a16:creationId xmlns:a16="http://schemas.microsoft.com/office/drawing/2014/main" id="{97228F89-8ABE-4EDF-8EC1-11119EFB8482}"/>
              </a:ext>
            </a:extLst>
          </p:cNvPr>
          <p:cNvSpPr txBox="1">
            <a:spLocks/>
          </p:cNvSpPr>
          <p:nvPr/>
        </p:nvSpPr>
        <p:spPr>
          <a:xfrm>
            <a:off x="989458" y="2284334"/>
            <a:ext cx="4940822" cy="6886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פרגנו לו והוקירו אותו</a:t>
            </a:r>
            <a:endParaRPr lang="en-IL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14" name="כותרת 1">
            <a:extLst>
              <a:ext uri="{FF2B5EF4-FFF2-40B4-BE49-F238E27FC236}">
                <a16:creationId xmlns:a16="http://schemas.microsoft.com/office/drawing/2014/main" id="{ADCF459D-52B4-D684-D4C2-FF77809A3FA1}"/>
              </a:ext>
            </a:extLst>
          </p:cNvPr>
          <p:cNvSpPr txBox="1">
            <a:spLocks/>
          </p:cNvSpPr>
          <p:nvPr/>
        </p:nvSpPr>
        <p:spPr>
          <a:xfrm>
            <a:off x="1055089" y="3416956"/>
            <a:ext cx="4940822" cy="6886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היו ספציפיים והתייחסו למעשים, התנהגויות ומסרים שלו</a:t>
            </a:r>
            <a:endParaRPr lang="en-IL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15" name="כותרת 1">
            <a:extLst>
              <a:ext uri="{FF2B5EF4-FFF2-40B4-BE49-F238E27FC236}">
                <a16:creationId xmlns:a16="http://schemas.microsoft.com/office/drawing/2014/main" id="{2A773316-296D-D62D-682E-FC6B512AC5C4}"/>
              </a:ext>
            </a:extLst>
          </p:cNvPr>
          <p:cNvSpPr txBox="1">
            <a:spLocks/>
          </p:cNvSpPr>
          <p:nvPr/>
        </p:nvSpPr>
        <p:spPr>
          <a:xfrm>
            <a:off x="946964" y="3930327"/>
            <a:ext cx="5136514" cy="7946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הראו לו שהוא חשוב ומשמעותי עבורכם</a:t>
            </a:r>
            <a:endParaRPr lang="en-IL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17" name="כותרת 1">
            <a:extLst>
              <a:ext uri="{FF2B5EF4-FFF2-40B4-BE49-F238E27FC236}">
                <a16:creationId xmlns:a16="http://schemas.microsoft.com/office/drawing/2014/main" id="{2244CFBF-E34A-83B4-1ED9-A0AA4BB65547}"/>
              </a:ext>
            </a:extLst>
          </p:cNvPr>
          <p:cNvSpPr txBox="1">
            <a:spLocks/>
          </p:cNvSpPr>
          <p:nvPr/>
        </p:nvSpPr>
        <p:spPr>
          <a:xfrm>
            <a:off x="903039" y="5196649"/>
            <a:ext cx="5293051" cy="6886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היו ספציפיים ותארו את ההשפעה עליכם (מה למדתם ממנו, מה גרם לכם להרגיש)</a:t>
            </a:r>
            <a:endParaRPr lang="en-IL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09905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  <p:bldP spid="10" grpId="0"/>
      <p:bldP spid="13" grpId="0"/>
      <p:bldP spid="14" grpId="0"/>
      <p:bldP spid="15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FB5002E9-7EEA-4D7C-864F-89F5429243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11982" y="-25277"/>
            <a:ext cx="12217043" cy="6858000"/>
          </a:xfrm>
          <a:prstGeom prst="rect">
            <a:avLst/>
          </a:prstGeom>
        </p:spPr>
      </p:pic>
      <p:sp>
        <p:nvSpPr>
          <p:cNvPr id="7" name="מציין מיקום תוכן 2">
            <a:extLst>
              <a:ext uri="{FF2B5EF4-FFF2-40B4-BE49-F238E27FC236}">
                <a16:creationId xmlns:a16="http://schemas.microsoft.com/office/drawing/2014/main" id="{D52C0FBE-FBBC-4DC1-931C-62CABABED267}"/>
              </a:ext>
            </a:extLst>
          </p:cNvPr>
          <p:cNvSpPr txBox="1">
            <a:spLocks/>
          </p:cNvSpPr>
          <p:nvPr/>
        </p:nvSpPr>
        <p:spPr>
          <a:xfrm>
            <a:off x="1" y="445569"/>
            <a:ext cx="12192000" cy="94947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0"/>
              </a:spcBef>
              <a:spcAft>
                <a:spcPts val="600"/>
              </a:spcAft>
              <a:buNone/>
            </a:pPr>
            <a:r>
              <a:rPr lang="he-IL" sz="6600" b="1" cap="all" dirty="0">
                <a:ln w="3175" cmpd="sng">
                  <a:noFill/>
                </a:ln>
                <a:solidFill>
                  <a:schemeClr val="tx1"/>
                </a:solidFill>
                <a:latin typeface="Heebo" pitchFamily="2" charset="-79"/>
                <a:ea typeface="+mj-ea"/>
                <a:cs typeface="Heebo" pitchFamily="2" charset="-79"/>
              </a:rPr>
              <a:t>על מה נדבר היום</a:t>
            </a:r>
          </a:p>
        </p:txBody>
      </p:sp>
      <p:cxnSp>
        <p:nvCxnSpPr>
          <p:cNvPr id="14" name="מחבר ישר 13">
            <a:extLst>
              <a:ext uri="{FF2B5EF4-FFF2-40B4-BE49-F238E27FC236}">
                <a16:creationId xmlns:a16="http://schemas.microsoft.com/office/drawing/2014/main" id="{6C7D5660-329C-4C6C-B99D-71F3F8F08B1F}"/>
              </a:ext>
            </a:extLst>
          </p:cNvPr>
          <p:cNvCxnSpPr>
            <a:cxnSpLocks/>
          </p:cNvCxnSpPr>
          <p:nvPr/>
        </p:nvCxnSpPr>
        <p:spPr>
          <a:xfrm flipH="1" flipV="1">
            <a:off x="1549400" y="2871689"/>
            <a:ext cx="9685867" cy="38760"/>
          </a:xfrm>
          <a:prstGeom prst="line">
            <a:avLst/>
          </a:prstGeom>
          <a:ln w="3810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מציין מיקום תוכן 2">
            <a:extLst>
              <a:ext uri="{FF2B5EF4-FFF2-40B4-BE49-F238E27FC236}">
                <a16:creationId xmlns:a16="http://schemas.microsoft.com/office/drawing/2014/main" id="{15E2B119-1758-4720-856E-DAB65D20E791}"/>
              </a:ext>
            </a:extLst>
          </p:cNvPr>
          <p:cNvSpPr txBox="1">
            <a:spLocks/>
          </p:cNvSpPr>
          <p:nvPr/>
        </p:nvSpPr>
        <p:spPr>
          <a:xfrm>
            <a:off x="10838386" y="3097510"/>
            <a:ext cx="791721" cy="438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24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1</a:t>
            </a:r>
            <a:endParaRPr lang="en-US" sz="2400" b="1" dirty="0">
              <a:ln w="3175" cmpd="sng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25" name="מציין מיקום תוכן 2">
            <a:extLst>
              <a:ext uri="{FF2B5EF4-FFF2-40B4-BE49-F238E27FC236}">
                <a16:creationId xmlns:a16="http://schemas.microsoft.com/office/drawing/2014/main" id="{8979F4CD-E113-4913-9EE5-FEAAC1F7358E}"/>
              </a:ext>
            </a:extLst>
          </p:cNvPr>
          <p:cNvSpPr txBox="1">
            <a:spLocks/>
          </p:cNvSpPr>
          <p:nvPr/>
        </p:nvSpPr>
        <p:spPr>
          <a:xfrm>
            <a:off x="7589926" y="3106937"/>
            <a:ext cx="791721" cy="438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24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2</a:t>
            </a:r>
            <a:endParaRPr lang="en-US" sz="2400" b="1" dirty="0">
              <a:ln w="3175" cmpd="sng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27" name="מציין מיקום תוכן 2">
            <a:extLst>
              <a:ext uri="{FF2B5EF4-FFF2-40B4-BE49-F238E27FC236}">
                <a16:creationId xmlns:a16="http://schemas.microsoft.com/office/drawing/2014/main" id="{3DA55B10-9270-43DB-A0A4-66EBD5B50660}"/>
              </a:ext>
            </a:extLst>
          </p:cNvPr>
          <p:cNvSpPr txBox="1">
            <a:spLocks/>
          </p:cNvSpPr>
          <p:nvPr/>
        </p:nvSpPr>
        <p:spPr>
          <a:xfrm>
            <a:off x="4431153" y="3056091"/>
            <a:ext cx="594832" cy="438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24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3</a:t>
            </a:r>
            <a:endParaRPr lang="en-US" sz="2400" b="1" dirty="0">
              <a:ln w="3175" cmpd="sng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28" name="מציין מיקום תוכן 2">
            <a:extLst>
              <a:ext uri="{FF2B5EF4-FFF2-40B4-BE49-F238E27FC236}">
                <a16:creationId xmlns:a16="http://schemas.microsoft.com/office/drawing/2014/main" id="{DD8BD42B-CA6C-421C-AEFD-687E8684F912}"/>
              </a:ext>
            </a:extLst>
          </p:cNvPr>
          <p:cNvSpPr txBox="1">
            <a:spLocks/>
          </p:cNvSpPr>
          <p:nvPr/>
        </p:nvSpPr>
        <p:spPr>
          <a:xfrm>
            <a:off x="140775" y="3649256"/>
            <a:ext cx="2972476" cy="737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24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רתימה</a:t>
            </a:r>
            <a:br>
              <a:rPr lang="en-US" sz="24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</a:br>
            <a:r>
              <a:rPr lang="he-IL" sz="24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כוח העל</a:t>
            </a:r>
            <a:endParaRPr lang="en-US" sz="2400" b="1" dirty="0">
              <a:ln w="3175" cmpd="sng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30" name="אליפסה 29">
            <a:extLst>
              <a:ext uri="{FF2B5EF4-FFF2-40B4-BE49-F238E27FC236}">
                <a16:creationId xmlns:a16="http://schemas.microsoft.com/office/drawing/2014/main" id="{73FB60C9-4245-4A30-9F0A-51D26153B964}"/>
              </a:ext>
            </a:extLst>
          </p:cNvPr>
          <p:cNvSpPr/>
          <p:nvPr/>
        </p:nvSpPr>
        <p:spPr>
          <a:xfrm>
            <a:off x="11173202" y="2844671"/>
            <a:ext cx="122090" cy="1315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1" name="אליפסה 30">
            <a:extLst>
              <a:ext uri="{FF2B5EF4-FFF2-40B4-BE49-F238E27FC236}">
                <a16:creationId xmlns:a16="http://schemas.microsoft.com/office/drawing/2014/main" id="{F0E1514F-344C-4FB8-B906-771081C53536}"/>
              </a:ext>
            </a:extLst>
          </p:cNvPr>
          <p:cNvSpPr/>
          <p:nvPr/>
        </p:nvSpPr>
        <p:spPr>
          <a:xfrm>
            <a:off x="4673154" y="2825291"/>
            <a:ext cx="122090" cy="1315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2" name="אליפסה 31">
            <a:extLst>
              <a:ext uri="{FF2B5EF4-FFF2-40B4-BE49-F238E27FC236}">
                <a16:creationId xmlns:a16="http://schemas.microsoft.com/office/drawing/2014/main" id="{A8C990A2-742B-4B88-926A-25B4CE1A39C7}"/>
              </a:ext>
            </a:extLst>
          </p:cNvPr>
          <p:cNvSpPr/>
          <p:nvPr/>
        </p:nvSpPr>
        <p:spPr>
          <a:xfrm>
            <a:off x="1524358" y="2792318"/>
            <a:ext cx="122090" cy="1315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4" name="מציין מיקום תוכן 2">
            <a:extLst>
              <a:ext uri="{FF2B5EF4-FFF2-40B4-BE49-F238E27FC236}">
                <a16:creationId xmlns:a16="http://schemas.microsoft.com/office/drawing/2014/main" id="{38C00C93-588D-4C15-BBCC-D0D12975112B}"/>
              </a:ext>
            </a:extLst>
          </p:cNvPr>
          <p:cNvSpPr txBox="1">
            <a:spLocks/>
          </p:cNvSpPr>
          <p:nvPr/>
        </p:nvSpPr>
        <p:spPr>
          <a:xfrm>
            <a:off x="6780042" y="3631031"/>
            <a:ext cx="2332088" cy="1218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24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בדיקת פוטנציאל</a:t>
            </a:r>
            <a:br>
              <a:rPr lang="en-US" sz="24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</a:br>
            <a:r>
              <a:rPr lang="he-IL" sz="24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(תכנית עסקית, בדיקת היתכנות, חקר שוק)</a:t>
            </a:r>
            <a:endParaRPr lang="en-US" sz="2400" b="1" dirty="0">
              <a:ln w="3175" cmpd="sng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35" name="מציין מיקום תוכן 2">
            <a:extLst>
              <a:ext uri="{FF2B5EF4-FFF2-40B4-BE49-F238E27FC236}">
                <a16:creationId xmlns:a16="http://schemas.microsoft.com/office/drawing/2014/main" id="{E84D8907-6DEA-4BE3-90E2-F71BEE3A9282}"/>
              </a:ext>
            </a:extLst>
          </p:cNvPr>
          <p:cNvSpPr txBox="1">
            <a:spLocks/>
          </p:cNvSpPr>
          <p:nvPr/>
        </p:nvSpPr>
        <p:spPr>
          <a:xfrm>
            <a:off x="3268014" y="3631031"/>
            <a:ext cx="2873232" cy="756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24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הפצת הבשורה </a:t>
            </a:r>
            <a:br>
              <a:rPr lang="en-US" sz="24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</a:br>
            <a:r>
              <a:rPr lang="he-IL" sz="24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(שיווק)</a:t>
            </a:r>
            <a:endParaRPr lang="en-US" sz="2400" b="1" dirty="0">
              <a:ln w="3175" cmpd="sng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2" name="אליפסה 1">
            <a:extLst>
              <a:ext uri="{FF2B5EF4-FFF2-40B4-BE49-F238E27FC236}">
                <a16:creationId xmlns:a16="http://schemas.microsoft.com/office/drawing/2014/main" id="{4F60C7C4-B254-8FC9-E814-505049FDB9CB}"/>
              </a:ext>
            </a:extLst>
          </p:cNvPr>
          <p:cNvSpPr/>
          <p:nvPr/>
        </p:nvSpPr>
        <p:spPr>
          <a:xfrm>
            <a:off x="7923178" y="2838493"/>
            <a:ext cx="122090" cy="13155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5F11678-127C-6AA1-E358-A880366DF045}"/>
              </a:ext>
            </a:extLst>
          </p:cNvPr>
          <p:cNvSpPr txBox="1">
            <a:spLocks/>
          </p:cNvSpPr>
          <p:nvPr/>
        </p:nvSpPr>
        <p:spPr>
          <a:xfrm>
            <a:off x="1182693" y="3044217"/>
            <a:ext cx="791721" cy="438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24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4</a:t>
            </a:r>
            <a:endParaRPr lang="en-US" sz="2400" b="1" dirty="0">
              <a:ln w="3175" cmpd="sng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10" name="מציין מיקום תוכן 2">
            <a:extLst>
              <a:ext uri="{FF2B5EF4-FFF2-40B4-BE49-F238E27FC236}">
                <a16:creationId xmlns:a16="http://schemas.microsoft.com/office/drawing/2014/main" id="{6E7AE238-3EE9-C0F9-500D-369E40593E9F}"/>
              </a:ext>
            </a:extLst>
          </p:cNvPr>
          <p:cNvSpPr txBox="1">
            <a:spLocks/>
          </p:cNvSpPr>
          <p:nvPr/>
        </p:nvSpPr>
        <p:spPr>
          <a:xfrm>
            <a:off x="9608943" y="3618458"/>
            <a:ext cx="2571320" cy="1060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2200" b="1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סקירה קצרה של מה שלמדנו עד כה</a:t>
            </a:r>
            <a:endParaRPr lang="en-US" sz="2200" b="1" dirty="0">
              <a:ln w="3175" cmpd="sng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048390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4" grpId="0"/>
      <p:bldP spid="35" grpId="0"/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8F6F7A8C-8798-4B3D-8FD6-34A2EF52844C}"/>
              </a:ext>
            </a:extLst>
          </p:cNvPr>
          <p:cNvSpPr txBox="1">
            <a:spLocks/>
          </p:cNvSpPr>
          <p:nvPr/>
        </p:nvSpPr>
        <p:spPr>
          <a:xfrm>
            <a:off x="3712837" y="270299"/>
            <a:ext cx="4635062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הרגל רתימה שני</a:t>
            </a:r>
            <a:endParaRPr lang="en-IL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86BCFB7A-652E-AE4C-58B1-F5485A16633C}"/>
              </a:ext>
            </a:extLst>
          </p:cNvPr>
          <p:cNvSpPr txBox="1">
            <a:spLocks/>
          </p:cNvSpPr>
          <p:nvPr/>
        </p:nvSpPr>
        <p:spPr>
          <a:xfrm>
            <a:off x="1286541" y="1036855"/>
            <a:ext cx="9819098" cy="11080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תגרמו לאנשים לסמוך עליכם</a:t>
            </a:r>
            <a:endParaRPr lang="en-IL" sz="8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964F43FD-683E-29C7-D07B-A469905D1036}"/>
              </a:ext>
            </a:extLst>
          </p:cNvPr>
          <p:cNvSpPr txBox="1">
            <a:spLocks/>
          </p:cNvSpPr>
          <p:nvPr/>
        </p:nvSpPr>
        <p:spPr>
          <a:xfrm>
            <a:off x="2129485" y="2630037"/>
            <a:ext cx="7745558" cy="6886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וודאו שהכוונות שלכם טובות</a:t>
            </a:r>
            <a:endParaRPr lang="en-IL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7E9C9B8F-6B22-8ACA-0E70-1D0AF9DAF6E6}"/>
              </a:ext>
            </a:extLst>
          </p:cNvPr>
          <p:cNvSpPr txBox="1">
            <a:spLocks/>
          </p:cNvSpPr>
          <p:nvPr/>
        </p:nvSpPr>
        <p:spPr>
          <a:xfrm>
            <a:off x="1526577" y="3382400"/>
            <a:ext cx="8978760" cy="6886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היו אמינים</a:t>
            </a:r>
            <a:endParaRPr lang="en-IL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8041E171-0AB4-91EE-EFED-D47942182E6C}"/>
              </a:ext>
            </a:extLst>
          </p:cNvPr>
          <p:cNvSpPr txBox="1">
            <a:spLocks/>
          </p:cNvSpPr>
          <p:nvPr/>
        </p:nvSpPr>
        <p:spPr>
          <a:xfrm>
            <a:off x="1782665" y="4110804"/>
            <a:ext cx="8626671" cy="6886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תעזרו להם להשיג את המטרות שלהם</a:t>
            </a:r>
            <a:endParaRPr lang="en-IL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780018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8F6F7A8C-8798-4B3D-8FD6-34A2EF52844C}"/>
              </a:ext>
            </a:extLst>
          </p:cNvPr>
          <p:cNvSpPr txBox="1">
            <a:spLocks/>
          </p:cNvSpPr>
          <p:nvPr/>
        </p:nvSpPr>
        <p:spPr>
          <a:xfrm>
            <a:off x="3712837" y="270299"/>
            <a:ext cx="4635062" cy="690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הרגל רתימה שני</a:t>
            </a:r>
            <a:endParaRPr lang="en-IL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86BCFB7A-652E-AE4C-58B1-F5485A16633C}"/>
              </a:ext>
            </a:extLst>
          </p:cNvPr>
          <p:cNvSpPr txBox="1">
            <a:spLocks/>
          </p:cNvSpPr>
          <p:nvPr/>
        </p:nvSpPr>
        <p:spPr>
          <a:xfrm>
            <a:off x="1286541" y="1036855"/>
            <a:ext cx="9819098" cy="11080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אמינות</a:t>
            </a:r>
            <a:endParaRPr lang="en-IL" sz="8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964F43FD-683E-29C7-D07B-A469905D1036}"/>
              </a:ext>
            </a:extLst>
          </p:cNvPr>
          <p:cNvSpPr txBox="1">
            <a:spLocks/>
          </p:cNvSpPr>
          <p:nvPr/>
        </p:nvSpPr>
        <p:spPr>
          <a:xfrm>
            <a:off x="2129485" y="2630037"/>
            <a:ext cx="7745558" cy="6886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קיימו את מה שהבטחתם</a:t>
            </a:r>
            <a:endParaRPr lang="en-IL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7E9C9B8F-6B22-8ACA-0E70-1D0AF9DAF6E6}"/>
              </a:ext>
            </a:extLst>
          </p:cNvPr>
          <p:cNvSpPr txBox="1">
            <a:spLocks/>
          </p:cNvSpPr>
          <p:nvPr/>
        </p:nvSpPr>
        <p:spPr>
          <a:xfrm>
            <a:off x="1540988" y="4892492"/>
            <a:ext cx="8978760" cy="6886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פתחו יכולות ביצוע גבוהות</a:t>
            </a:r>
            <a:endParaRPr lang="en-IL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8041E171-0AB4-91EE-EFED-D47942182E6C}"/>
              </a:ext>
            </a:extLst>
          </p:cNvPr>
          <p:cNvSpPr txBox="1">
            <a:spLocks/>
          </p:cNvSpPr>
          <p:nvPr/>
        </p:nvSpPr>
        <p:spPr>
          <a:xfrm>
            <a:off x="1782664" y="3785148"/>
            <a:ext cx="8626671" cy="6886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rtl="1"/>
            <a:r>
              <a:rPr lang="he-IL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התמחו בתיאום ציפיות מדויק</a:t>
            </a:r>
            <a:endParaRPr lang="en-IL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823855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11" name="כותרת 1">
            <a:extLst>
              <a:ext uri="{FF2B5EF4-FFF2-40B4-BE49-F238E27FC236}">
                <a16:creationId xmlns:a16="http://schemas.microsoft.com/office/drawing/2014/main" id="{52769DD8-EF6B-EB02-CE26-30929157340F}"/>
              </a:ext>
            </a:extLst>
          </p:cNvPr>
          <p:cNvSpPr txBox="1">
            <a:spLocks/>
          </p:cNvSpPr>
          <p:nvPr/>
        </p:nvSpPr>
        <p:spPr>
          <a:xfrm>
            <a:off x="1991226" y="3038155"/>
            <a:ext cx="7490638" cy="5904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en-IL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56EC1A08-3BE3-76BC-52B5-BD09305CD0B5}"/>
              </a:ext>
            </a:extLst>
          </p:cNvPr>
          <p:cNvSpPr txBox="1">
            <a:spLocks/>
          </p:cNvSpPr>
          <p:nvPr/>
        </p:nvSpPr>
        <p:spPr>
          <a:xfrm>
            <a:off x="7232518" y="2157906"/>
            <a:ext cx="4569197" cy="7953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כוח העל</a:t>
            </a:r>
          </a:p>
          <a:p>
            <a:pPr algn="ctr" rtl="1"/>
            <a:r>
              <a:rPr lang="he-IL" sz="115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רתימה</a:t>
            </a:r>
            <a:endParaRPr lang="en-IL" sz="239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pic>
        <p:nvPicPr>
          <p:cNvPr id="6" name="תמונה 5" descr="תמונה שמכילה אדם, מגרש משחקים, איור, אומנות&#10;&#10;התיאור נוצר באופן אוטומטי">
            <a:extLst>
              <a:ext uri="{FF2B5EF4-FFF2-40B4-BE49-F238E27FC236}">
                <a16:creationId xmlns:a16="http://schemas.microsoft.com/office/drawing/2014/main" id="{6728451A-6839-E702-48F0-E073BFE2D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043" y="225"/>
            <a:ext cx="6867277" cy="6867277"/>
          </a:xfrm>
          <a:prstGeom prst="rect">
            <a:avLst/>
          </a:prstGeom>
        </p:spPr>
      </p:pic>
      <p:sp>
        <p:nvSpPr>
          <p:cNvPr id="8" name="כותרת 1">
            <a:extLst>
              <a:ext uri="{FF2B5EF4-FFF2-40B4-BE49-F238E27FC236}">
                <a16:creationId xmlns:a16="http://schemas.microsoft.com/office/drawing/2014/main" id="{153C9AD1-50E6-57AD-AA07-6C212FB3EBFC}"/>
              </a:ext>
            </a:extLst>
          </p:cNvPr>
          <p:cNvSpPr txBox="1">
            <a:spLocks/>
          </p:cNvSpPr>
          <p:nvPr/>
        </p:nvSpPr>
        <p:spPr>
          <a:xfrm>
            <a:off x="6842234" y="3340103"/>
            <a:ext cx="5100033" cy="8731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צעד 1 – בניית אמון</a:t>
            </a:r>
            <a:b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</a:br>
            <a:r>
              <a:rPr lang="he-IL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(פלוס בחשבון הרגשות)</a:t>
            </a:r>
            <a:endParaRPr lang="en-IL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180824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11" name="כותרת 1">
            <a:extLst>
              <a:ext uri="{FF2B5EF4-FFF2-40B4-BE49-F238E27FC236}">
                <a16:creationId xmlns:a16="http://schemas.microsoft.com/office/drawing/2014/main" id="{52769DD8-EF6B-EB02-CE26-30929157340F}"/>
              </a:ext>
            </a:extLst>
          </p:cNvPr>
          <p:cNvSpPr txBox="1">
            <a:spLocks/>
          </p:cNvSpPr>
          <p:nvPr/>
        </p:nvSpPr>
        <p:spPr>
          <a:xfrm>
            <a:off x="1991226" y="3038155"/>
            <a:ext cx="7490638" cy="5904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en-IL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56EC1A08-3BE3-76BC-52B5-BD09305CD0B5}"/>
              </a:ext>
            </a:extLst>
          </p:cNvPr>
          <p:cNvSpPr txBox="1">
            <a:spLocks/>
          </p:cNvSpPr>
          <p:nvPr/>
        </p:nvSpPr>
        <p:spPr>
          <a:xfrm>
            <a:off x="7232518" y="2157906"/>
            <a:ext cx="4569197" cy="7953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כוח העל</a:t>
            </a:r>
          </a:p>
          <a:p>
            <a:pPr algn="ctr" rtl="1"/>
            <a:r>
              <a:rPr lang="he-IL" sz="115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רתימה</a:t>
            </a:r>
            <a:endParaRPr lang="en-IL" sz="239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pic>
        <p:nvPicPr>
          <p:cNvPr id="6" name="תמונה 5" descr="תמונה שמכילה אדם, מגרש משחקים, איור, אומנות&#10;&#10;התיאור נוצר באופן אוטומטי">
            <a:extLst>
              <a:ext uri="{FF2B5EF4-FFF2-40B4-BE49-F238E27FC236}">
                <a16:creationId xmlns:a16="http://schemas.microsoft.com/office/drawing/2014/main" id="{6728451A-6839-E702-48F0-E073BFE2D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043" y="225"/>
            <a:ext cx="6867277" cy="6867277"/>
          </a:xfrm>
          <a:prstGeom prst="rect">
            <a:avLst/>
          </a:prstGeom>
        </p:spPr>
      </p:pic>
      <p:sp>
        <p:nvSpPr>
          <p:cNvPr id="8" name="כותרת 1">
            <a:extLst>
              <a:ext uri="{FF2B5EF4-FFF2-40B4-BE49-F238E27FC236}">
                <a16:creationId xmlns:a16="http://schemas.microsoft.com/office/drawing/2014/main" id="{153C9AD1-50E6-57AD-AA07-6C212FB3EBFC}"/>
              </a:ext>
            </a:extLst>
          </p:cNvPr>
          <p:cNvSpPr txBox="1">
            <a:spLocks/>
          </p:cNvSpPr>
          <p:nvPr/>
        </p:nvSpPr>
        <p:spPr>
          <a:xfrm>
            <a:off x="6842234" y="3713452"/>
            <a:ext cx="5406632" cy="8731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צעד 2 – </a:t>
            </a:r>
          </a:p>
          <a:p>
            <a:pPr algn="ctr"/>
            <a:r>
              <a:rPr lang="he-IL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חיבור למענה לצרכים, למטרות או לחלומות של האחר</a:t>
            </a:r>
            <a:endParaRPr lang="en-IL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2FE5FC15-920B-44D5-98DD-18FBD568E143}"/>
              </a:ext>
            </a:extLst>
          </p:cNvPr>
          <p:cNvSpPr txBox="1">
            <a:spLocks/>
          </p:cNvSpPr>
          <p:nvPr/>
        </p:nvSpPr>
        <p:spPr>
          <a:xfrm>
            <a:off x="6842234" y="5118040"/>
            <a:ext cx="5406632" cy="8731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הם לא עושים את זה בשבילי</a:t>
            </a:r>
            <a:endParaRPr lang="en-IL" sz="4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848991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ציין מיקום תוכן 2">
            <a:extLst>
              <a:ext uri="{FF2B5EF4-FFF2-40B4-BE49-F238E27FC236}">
                <a16:creationId xmlns:a16="http://schemas.microsoft.com/office/drawing/2014/main" id="{129D161C-B5B6-4DEC-8C73-E64FABE1A49E}"/>
              </a:ext>
            </a:extLst>
          </p:cNvPr>
          <p:cNvSpPr txBox="1">
            <a:spLocks/>
          </p:cNvSpPr>
          <p:nvPr/>
        </p:nvSpPr>
        <p:spPr>
          <a:xfrm>
            <a:off x="1884764" y="-239407"/>
            <a:ext cx="8801611" cy="14552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52F61"/>
              </a:buClr>
              <a:buSzTx/>
              <a:buFont typeface="Wingdings 2" pitchFamily="18" charset="2"/>
              <a:buNone/>
              <a:tabLst/>
              <a:defRPr/>
            </a:pPr>
            <a:endParaRPr kumimoji="0" lang="he-I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Heebo" pitchFamily="2" charset="-79"/>
            </a:endParaRPr>
          </a:p>
        </p:txBody>
      </p:sp>
      <p:graphicFrame>
        <p:nvGraphicFramePr>
          <p:cNvPr id="3" name="דיאגרמה 2">
            <a:extLst>
              <a:ext uri="{FF2B5EF4-FFF2-40B4-BE49-F238E27FC236}">
                <a16:creationId xmlns:a16="http://schemas.microsoft.com/office/drawing/2014/main" id="{FF6342C9-22FD-42C5-877C-135387183BC0}"/>
              </a:ext>
            </a:extLst>
          </p:cNvPr>
          <p:cNvGraphicFramePr/>
          <p:nvPr/>
        </p:nvGraphicFramePr>
        <p:xfrm>
          <a:off x="1718525" y="660723"/>
          <a:ext cx="9134088" cy="4880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מציין מיקום תוכן 2">
            <a:extLst>
              <a:ext uri="{FF2B5EF4-FFF2-40B4-BE49-F238E27FC236}">
                <a16:creationId xmlns:a16="http://schemas.microsoft.com/office/drawing/2014/main" id="{E971B330-D5BD-4438-9B79-2A2E998B0BA5}"/>
              </a:ext>
            </a:extLst>
          </p:cNvPr>
          <p:cNvSpPr txBox="1">
            <a:spLocks/>
          </p:cNvSpPr>
          <p:nvPr/>
        </p:nvSpPr>
        <p:spPr>
          <a:xfrm>
            <a:off x="0" y="257331"/>
            <a:ext cx="12192000" cy="95846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52F6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he-IL" sz="540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Heebo" pitchFamily="2" charset="-79"/>
              </a:rPr>
              <a:t>*</a:t>
            </a:r>
            <a:r>
              <a:rPr kumimoji="0" lang="he-IL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Heebo" pitchFamily="2" charset="-79"/>
              </a:rPr>
              <a:t>התכונות הרצויות בכל תפקיד בארגון</a:t>
            </a:r>
          </a:p>
        </p:txBody>
      </p:sp>
      <p:sp>
        <p:nvSpPr>
          <p:cNvPr id="2" name="מציין מיקום תוכן 2">
            <a:extLst>
              <a:ext uri="{FF2B5EF4-FFF2-40B4-BE49-F238E27FC236}">
                <a16:creationId xmlns:a16="http://schemas.microsoft.com/office/drawing/2014/main" id="{330A212E-588F-FDC6-D5CA-2AE17C1228F0}"/>
              </a:ext>
            </a:extLst>
          </p:cNvPr>
          <p:cNvSpPr txBox="1">
            <a:spLocks/>
          </p:cNvSpPr>
          <p:nvPr/>
        </p:nvSpPr>
        <p:spPr>
          <a:xfrm>
            <a:off x="0" y="5541648"/>
            <a:ext cx="12192000" cy="95846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52F6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he-IL" sz="1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Heebo" pitchFamily="2" charset="-79"/>
              </a:rPr>
              <a:t>לרשום על לוח מחיק</a:t>
            </a:r>
            <a:b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Heebo" pitchFamily="2" charset="-79"/>
              </a:rPr>
            </a:br>
            <a:b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Heebo" pitchFamily="2" charset="-79"/>
              </a:rPr>
            </a:br>
            <a:r>
              <a:rPr kumimoji="0" lang="he-IL" sz="1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Heebo" pitchFamily="2" charset="-79"/>
              </a:rPr>
              <a:t>תרגיל – תרשמו במחברת מה התפקידים שיכולים להתאים לכם?</a:t>
            </a:r>
          </a:p>
        </p:txBody>
      </p:sp>
      <p:sp>
        <p:nvSpPr>
          <p:cNvPr id="4" name="מציין מיקום תוכן 2">
            <a:extLst>
              <a:ext uri="{FF2B5EF4-FFF2-40B4-BE49-F238E27FC236}">
                <a16:creationId xmlns:a16="http://schemas.microsoft.com/office/drawing/2014/main" id="{4B206724-D831-548D-B3FF-2802D33A4AB0}"/>
              </a:ext>
            </a:extLst>
          </p:cNvPr>
          <p:cNvSpPr txBox="1">
            <a:spLocks/>
          </p:cNvSpPr>
          <p:nvPr/>
        </p:nvSpPr>
        <p:spPr>
          <a:xfrm>
            <a:off x="8433874" y="1712536"/>
            <a:ext cx="2252501" cy="1156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he-IL" sz="4400" b="1" dirty="0">
                <a:ln w="3175" cmpd="sng">
                  <a:noFill/>
                </a:ln>
                <a:solidFill>
                  <a:srgbClr val="BF9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מה נכון לי?</a:t>
            </a:r>
            <a:endParaRPr lang="en-US" sz="4400" b="1" dirty="0">
              <a:ln w="3175" cmpd="sng">
                <a:noFill/>
              </a:ln>
              <a:solidFill>
                <a:srgbClr val="BF9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2313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12" name="מלבן 11">
            <a:extLst>
              <a:ext uri="{FF2B5EF4-FFF2-40B4-BE49-F238E27FC236}">
                <a16:creationId xmlns:a16="http://schemas.microsoft.com/office/drawing/2014/main" id="{379A2B14-D398-80B0-F282-E17CEE4B0137}"/>
              </a:ext>
            </a:extLst>
          </p:cNvPr>
          <p:cNvSpPr/>
          <p:nvPr/>
        </p:nvSpPr>
        <p:spPr>
          <a:xfrm>
            <a:off x="-25043" y="0"/>
            <a:ext cx="6305073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8F6F7A8C-8798-4B3D-8FD6-34A2EF52844C}"/>
              </a:ext>
            </a:extLst>
          </p:cNvPr>
          <p:cNvSpPr txBox="1">
            <a:spLocks/>
          </p:cNvSpPr>
          <p:nvPr/>
        </p:nvSpPr>
        <p:spPr>
          <a:xfrm>
            <a:off x="6722281" y="585177"/>
            <a:ext cx="4635062" cy="829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איפה מתחילים?</a:t>
            </a:r>
            <a:endParaRPr lang="en-IL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1" name="תמונה 10" descr="תמונה שמכילה שחור, חשיכה&#10;&#10;התיאור נוצר באופן אוטומטי">
            <a:extLst>
              <a:ext uri="{FF2B5EF4-FFF2-40B4-BE49-F238E27FC236}">
                <a16:creationId xmlns:a16="http://schemas.microsoft.com/office/drawing/2014/main" id="{99895A95-9098-9D01-1A81-A80D7AF2F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64" y="0"/>
            <a:ext cx="4843463" cy="6858000"/>
          </a:xfrm>
          <a:prstGeom prst="rect">
            <a:avLst/>
          </a:prstGeom>
        </p:spPr>
      </p:pic>
      <p:sp>
        <p:nvSpPr>
          <p:cNvPr id="13" name="מציין מיקום תוכן 2">
            <a:extLst>
              <a:ext uri="{FF2B5EF4-FFF2-40B4-BE49-F238E27FC236}">
                <a16:creationId xmlns:a16="http://schemas.microsoft.com/office/drawing/2014/main" id="{6244A227-81E5-D8FD-5258-E55121D9679B}"/>
              </a:ext>
            </a:extLst>
          </p:cNvPr>
          <p:cNvSpPr txBox="1">
            <a:spLocks/>
          </p:cNvSpPr>
          <p:nvPr/>
        </p:nvSpPr>
        <p:spPr>
          <a:xfrm>
            <a:off x="9301227" y="2819652"/>
            <a:ext cx="2668942" cy="58174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rtl="0">
              <a:spcBef>
                <a:spcPct val="0"/>
              </a:spcBef>
              <a:spcAft>
                <a:spcPts val="600"/>
              </a:spcAft>
              <a:buNone/>
            </a:pPr>
            <a:r>
              <a:rPr lang="he-IL" sz="3600" b="1" cap="all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קהל יעד</a:t>
            </a:r>
            <a:endParaRPr lang="en-US" b="1" cap="all" dirty="0">
              <a:ln w="3175" cmpd="sng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4" name="מציין מיקום תוכן 2">
            <a:extLst>
              <a:ext uri="{FF2B5EF4-FFF2-40B4-BE49-F238E27FC236}">
                <a16:creationId xmlns:a16="http://schemas.microsoft.com/office/drawing/2014/main" id="{58F4E934-2854-92CA-72E8-43E3E5E06482}"/>
              </a:ext>
            </a:extLst>
          </p:cNvPr>
          <p:cNvSpPr txBox="1">
            <a:spLocks/>
          </p:cNvSpPr>
          <p:nvPr/>
        </p:nvSpPr>
        <p:spPr>
          <a:xfrm>
            <a:off x="9301227" y="1709313"/>
            <a:ext cx="2668942" cy="58174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rtl="0">
              <a:spcBef>
                <a:spcPct val="0"/>
              </a:spcBef>
              <a:spcAft>
                <a:spcPts val="600"/>
              </a:spcAft>
              <a:buNone/>
            </a:pPr>
            <a:r>
              <a:rPr lang="he-IL" sz="3600" b="1" cap="all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בעיה/צורך</a:t>
            </a:r>
            <a:endParaRPr lang="en-US" b="1" cap="all" dirty="0">
              <a:ln w="3175" cmpd="sng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5" name="מציין מיקום תוכן 2">
            <a:extLst>
              <a:ext uri="{FF2B5EF4-FFF2-40B4-BE49-F238E27FC236}">
                <a16:creationId xmlns:a16="http://schemas.microsoft.com/office/drawing/2014/main" id="{EC6B8378-8748-F0D6-B0FA-D3E67F23623D}"/>
              </a:ext>
            </a:extLst>
          </p:cNvPr>
          <p:cNvSpPr txBox="1">
            <a:spLocks/>
          </p:cNvSpPr>
          <p:nvPr/>
        </p:nvSpPr>
        <p:spPr>
          <a:xfrm>
            <a:off x="6783728" y="1709313"/>
            <a:ext cx="2668942" cy="5817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rtl="0">
              <a:spcBef>
                <a:spcPct val="0"/>
              </a:spcBef>
              <a:spcAft>
                <a:spcPts val="600"/>
              </a:spcAft>
              <a:buNone/>
            </a:pPr>
            <a:r>
              <a:rPr lang="he-IL" sz="3600" b="1" cap="all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צוות</a:t>
            </a:r>
            <a:endParaRPr lang="en-US" b="1" cap="all" dirty="0">
              <a:ln w="3175" cmpd="sng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6" name="מציין מיקום תוכן 2">
            <a:extLst>
              <a:ext uri="{FF2B5EF4-FFF2-40B4-BE49-F238E27FC236}">
                <a16:creationId xmlns:a16="http://schemas.microsoft.com/office/drawing/2014/main" id="{2ED3D70B-2705-BD66-E5A7-5C0F2F909B7B}"/>
              </a:ext>
            </a:extLst>
          </p:cNvPr>
          <p:cNvSpPr txBox="1">
            <a:spLocks/>
          </p:cNvSpPr>
          <p:nvPr/>
        </p:nvSpPr>
        <p:spPr>
          <a:xfrm>
            <a:off x="6227054" y="2708414"/>
            <a:ext cx="3782290" cy="7272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rtl="0">
              <a:spcBef>
                <a:spcPct val="0"/>
              </a:spcBef>
              <a:spcAft>
                <a:spcPts val="600"/>
              </a:spcAft>
              <a:buNone/>
            </a:pPr>
            <a:r>
              <a:rPr lang="he-IL" sz="3600" b="1" cap="all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תחום</a:t>
            </a:r>
            <a:endParaRPr lang="en-US" b="1" cap="all" dirty="0">
              <a:ln w="3175" cmpd="sng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7" name="מציין מיקום תוכן 2">
            <a:extLst>
              <a:ext uri="{FF2B5EF4-FFF2-40B4-BE49-F238E27FC236}">
                <a16:creationId xmlns:a16="http://schemas.microsoft.com/office/drawing/2014/main" id="{81B99A99-85D7-007A-5B2C-67D59EA0B3C4}"/>
              </a:ext>
            </a:extLst>
          </p:cNvPr>
          <p:cNvSpPr txBox="1">
            <a:spLocks/>
          </p:cNvSpPr>
          <p:nvPr/>
        </p:nvSpPr>
        <p:spPr>
          <a:xfrm>
            <a:off x="7507423" y="3759776"/>
            <a:ext cx="3782290" cy="7272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rtl="0">
              <a:spcBef>
                <a:spcPct val="0"/>
              </a:spcBef>
              <a:spcAft>
                <a:spcPts val="600"/>
              </a:spcAft>
              <a:buNone/>
            </a:pPr>
            <a:r>
              <a:rPr lang="he-IL" sz="3600" b="1" cap="all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משאבים פנויים</a:t>
            </a:r>
            <a:endParaRPr lang="en-US" b="1" cap="all" dirty="0">
              <a:ln w="3175" cmpd="sng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8" name="מציין מיקום תוכן 2">
            <a:extLst>
              <a:ext uri="{FF2B5EF4-FFF2-40B4-BE49-F238E27FC236}">
                <a16:creationId xmlns:a16="http://schemas.microsoft.com/office/drawing/2014/main" id="{84544B62-8972-75A3-3C3C-7A3A8EAE2D31}"/>
              </a:ext>
            </a:extLst>
          </p:cNvPr>
          <p:cNvSpPr txBox="1">
            <a:spLocks/>
          </p:cNvSpPr>
          <p:nvPr/>
        </p:nvSpPr>
        <p:spPr>
          <a:xfrm>
            <a:off x="7230665" y="4945244"/>
            <a:ext cx="4141123" cy="7272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rtl="0">
              <a:spcBef>
                <a:spcPct val="0"/>
              </a:spcBef>
              <a:spcAft>
                <a:spcPts val="600"/>
              </a:spcAft>
              <a:buNone/>
            </a:pPr>
            <a:r>
              <a:rPr lang="he-IL" sz="3600" b="1" cap="all" dirty="0">
                <a:ln w="3175" cmpd="sng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מורכבות השיווק</a:t>
            </a:r>
            <a:endParaRPr lang="en-US" b="1" cap="all" dirty="0">
              <a:ln w="3175" cmpd="sng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22452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0" y="-27608"/>
            <a:ext cx="12217043" cy="6858000"/>
          </a:xfrm>
          <a:prstGeom prst="rect">
            <a:avLst/>
          </a:prstGeom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8F6F7A8C-8798-4B3D-8FD6-34A2EF52844C}"/>
              </a:ext>
            </a:extLst>
          </p:cNvPr>
          <p:cNvSpPr txBox="1">
            <a:spLocks/>
          </p:cNvSpPr>
          <p:nvPr/>
        </p:nvSpPr>
        <p:spPr>
          <a:xfrm>
            <a:off x="7418914" y="1120015"/>
            <a:ext cx="4635062" cy="23089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מעיין הרעיונות</a:t>
            </a:r>
            <a:endParaRPr lang="en-IL" sz="6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EB6B9443-1D01-B7B9-A7EB-56AB8FC2E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-27608"/>
            <a:ext cx="7082287" cy="687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291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47" descr="תמונה שמכילה אדם, איש, עמידה, בגדים&#10;&#10;התיאור נוצר באופן אוטומטי">
            <a:extLst>
              <a:ext uri="{FF2B5EF4-FFF2-40B4-BE49-F238E27FC236}">
                <a16:creationId xmlns:a16="http://schemas.microsoft.com/office/drawing/2014/main" id="{08959917-0B5F-98BF-9BAF-F07DD5C3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5" r="92109" b="16013"/>
          <a:stretch/>
        </p:blipFill>
        <p:spPr>
          <a:xfrm>
            <a:off x="-25043" y="0"/>
            <a:ext cx="12217043" cy="6858000"/>
          </a:xfrm>
          <a:prstGeom prst="rect">
            <a:avLst/>
          </a:prstGeom>
        </p:spPr>
      </p:pic>
      <p:sp>
        <p:nvSpPr>
          <p:cNvPr id="12" name="מלבן 11">
            <a:extLst>
              <a:ext uri="{FF2B5EF4-FFF2-40B4-BE49-F238E27FC236}">
                <a16:creationId xmlns:a16="http://schemas.microsoft.com/office/drawing/2014/main" id="{379A2B14-D398-80B0-F282-E17CEE4B0137}"/>
              </a:ext>
            </a:extLst>
          </p:cNvPr>
          <p:cNvSpPr/>
          <p:nvPr/>
        </p:nvSpPr>
        <p:spPr>
          <a:xfrm>
            <a:off x="5886927" y="0"/>
            <a:ext cx="6305073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8F6F7A8C-8798-4B3D-8FD6-34A2EF52844C}"/>
              </a:ext>
            </a:extLst>
          </p:cNvPr>
          <p:cNvSpPr txBox="1">
            <a:spLocks/>
          </p:cNvSpPr>
          <p:nvPr/>
        </p:nvSpPr>
        <p:spPr>
          <a:xfrm>
            <a:off x="613411" y="1129324"/>
            <a:ext cx="4635062" cy="261527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1</a:t>
            </a:r>
          </a:p>
          <a:p>
            <a:pPr algn="ctr"/>
            <a:r>
              <a:rPr lang="he-IL" sz="7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זיהוי </a:t>
            </a:r>
          </a:p>
          <a:p>
            <a:pPr algn="ctr"/>
            <a:r>
              <a:rPr lang="he-IL" sz="7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ebo" pitchFamily="2" charset="-79"/>
                <a:cs typeface="Heebo" pitchFamily="2" charset="-79"/>
              </a:rPr>
              <a:t>בעיה/צורך</a:t>
            </a:r>
            <a:endParaRPr lang="en-IL" sz="7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1" name="תמונה 10" descr="תמונה שמכילה שחור, חשיכה&#10;&#10;התיאור נוצר באופן אוטומטי">
            <a:extLst>
              <a:ext uri="{FF2B5EF4-FFF2-40B4-BE49-F238E27FC236}">
                <a16:creationId xmlns:a16="http://schemas.microsoft.com/office/drawing/2014/main" id="{99895A95-9098-9D01-1A81-A80D7AF2F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234" y="0"/>
            <a:ext cx="4843463" cy="6858000"/>
          </a:xfrm>
          <a:prstGeom prst="rect">
            <a:avLst/>
          </a:prstGeom>
        </p:spPr>
      </p:pic>
      <p:sp>
        <p:nvSpPr>
          <p:cNvPr id="2" name="מציין מיקום תוכן 2">
            <a:extLst>
              <a:ext uri="{FF2B5EF4-FFF2-40B4-BE49-F238E27FC236}">
                <a16:creationId xmlns:a16="http://schemas.microsoft.com/office/drawing/2014/main" id="{1F14AFE7-7FCC-997B-1988-3B70F24C1FB4}"/>
              </a:ext>
            </a:extLst>
          </p:cNvPr>
          <p:cNvSpPr txBox="1">
            <a:spLocks/>
          </p:cNvSpPr>
          <p:nvPr/>
        </p:nvSpPr>
        <p:spPr>
          <a:xfrm>
            <a:off x="-25043" y="3917044"/>
            <a:ext cx="5911970" cy="14552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e-IL" sz="2400" b="1" dirty="0">
                <a:solidFill>
                  <a:schemeClr val="tx1"/>
                </a:solidFill>
                <a:cs typeface="Heebo" pitchFamily="2" charset="-79"/>
              </a:rPr>
              <a:t>בעיות/הנאות שמעניינות אותנו </a:t>
            </a:r>
          </a:p>
          <a:p>
            <a:pPr marL="0" indent="0" algn="ctr">
              <a:buNone/>
            </a:pPr>
            <a:r>
              <a:rPr lang="he-IL" sz="2400" b="1" dirty="0">
                <a:solidFill>
                  <a:schemeClr val="tx1"/>
                </a:solidFill>
                <a:cs typeface="Heebo" pitchFamily="2" charset="-79"/>
              </a:rPr>
              <a:t>ויש לנו תשוקה לפתור אותן</a:t>
            </a:r>
          </a:p>
        </p:txBody>
      </p:sp>
      <p:sp>
        <p:nvSpPr>
          <p:cNvPr id="4" name="מציין מיקום תוכן 2">
            <a:extLst>
              <a:ext uri="{FF2B5EF4-FFF2-40B4-BE49-F238E27FC236}">
                <a16:creationId xmlns:a16="http://schemas.microsoft.com/office/drawing/2014/main" id="{2C1DBF07-AFCB-378E-FBE0-314A629E146E}"/>
              </a:ext>
            </a:extLst>
          </p:cNvPr>
          <p:cNvSpPr txBox="1">
            <a:spLocks/>
          </p:cNvSpPr>
          <p:nvPr/>
        </p:nvSpPr>
        <p:spPr>
          <a:xfrm>
            <a:off x="1198992" y="5590243"/>
            <a:ext cx="3854632" cy="5248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182880" indent="-182880" algn="r" defTabSz="914400" rtl="1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e-IL" sz="2400" b="1" dirty="0">
                <a:solidFill>
                  <a:schemeClr val="tx1"/>
                </a:solidFill>
                <a:cs typeface="Heebo" pitchFamily="2" charset="-79"/>
              </a:rPr>
              <a:t>משהו מעצבן/מסקרן/מלהיב אתכם</a:t>
            </a:r>
          </a:p>
        </p:txBody>
      </p:sp>
    </p:spTree>
    <p:extLst>
      <p:ext uri="{BB962C8B-B14F-4D97-AF65-F5344CB8AC3E}">
        <p14:creationId xmlns:p14="http://schemas.microsoft.com/office/powerpoint/2010/main" val="4289642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פרוסה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1_פרוסה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מסמך" ma:contentTypeID="0x010100410D8C1C8E8E4B43BACD3E4EC710A5EF" ma:contentTypeVersion="5" ma:contentTypeDescription="צור מסמך חדש." ma:contentTypeScope="" ma:versionID="3cd22d6420627c15d77c06c96e688b25">
  <xsd:schema xmlns:xsd="http://www.w3.org/2001/XMLSchema" xmlns:xs="http://www.w3.org/2001/XMLSchema" xmlns:p="http://schemas.microsoft.com/office/2006/metadata/properties" xmlns:ns3="19724309-e3be-4b2a-af82-b3175fc3929d" xmlns:ns4="79fcb829-e4b1-4632-9d78-0628ce84dba2" targetNamespace="http://schemas.microsoft.com/office/2006/metadata/properties" ma:root="true" ma:fieldsID="d275a08ad1226eef155cd1d4058356d8" ns3:_="" ns4:_="">
    <xsd:import namespace="19724309-e3be-4b2a-af82-b3175fc3929d"/>
    <xsd:import namespace="79fcb829-e4b1-4632-9d78-0628ce84dba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724309-e3be-4b2a-af82-b3175fc3929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משותף עם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משותף עם פרטים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של רמז לשיתוף" ma:description="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fcb829-e4b1-4632-9d78-0628ce84db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סוג תוכן"/>
        <xsd:element ref="dc:title" minOccurs="0" maxOccurs="1" ma:index="4" ma:displayName="כותרת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6DCDA7E-4832-4E31-B91F-1D48D01AB9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724309-e3be-4b2a-af82-b3175fc3929d"/>
    <ds:schemaRef ds:uri="79fcb829-e4b1-4632-9d78-0628ce84db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11EFE32-6A09-4BC3-8A3F-961439E01822}">
  <ds:schemaRefs>
    <ds:schemaRef ds:uri="http://purl.org/dc/dcmitype/"/>
    <ds:schemaRef ds:uri="http://purl.org/dc/elements/1.1/"/>
    <ds:schemaRef ds:uri="19724309-e3be-4b2a-af82-b3175fc3929d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79fcb829-e4b1-4632-9d78-0628ce84dba2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061252B-4B17-4CCE-B084-21222F0C70C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83123</TotalTime>
  <Words>1324</Words>
  <Application>Microsoft Office PowerPoint</Application>
  <PresentationFormat>מסך רחב</PresentationFormat>
  <Paragraphs>299</Paragraphs>
  <Slides>53</Slides>
  <Notes>5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53</vt:i4>
      </vt:variant>
    </vt:vector>
  </HeadingPairs>
  <TitlesOfParts>
    <vt:vector size="60" baseType="lpstr">
      <vt:lpstr>Calibri</vt:lpstr>
      <vt:lpstr>Century Gothic</vt:lpstr>
      <vt:lpstr>Heebo</vt:lpstr>
      <vt:lpstr>Wingdings 2</vt:lpstr>
      <vt:lpstr>Wingdings 3</vt:lpstr>
      <vt:lpstr>פרוסה</vt:lpstr>
      <vt:lpstr>1_פרוסה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ofer levy</dc:creator>
  <cp:lastModifiedBy>עופר לוי</cp:lastModifiedBy>
  <cp:revision>342</cp:revision>
  <dcterms:created xsi:type="dcterms:W3CDTF">2020-09-30T07:04:42Z</dcterms:created>
  <dcterms:modified xsi:type="dcterms:W3CDTF">2023-11-06T20:43:54Z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0x010100410D8C1C8E8E4B43BACD3E4EC710A5EF</vt:lpwstr>
  </property>
</Properties>
</file>