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69" r:id="rId5"/>
  </p:sldMasterIdLst>
  <p:notesMasterIdLst>
    <p:notesMasterId r:id="rId48"/>
  </p:notesMasterIdLst>
  <p:sldIdLst>
    <p:sldId id="937" r:id="rId6"/>
    <p:sldId id="938" r:id="rId7"/>
    <p:sldId id="939" r:id="rId8"/>
    <p:sldId id="1093" r:id="rId9"/>
    <p:sldId id="455" r:id="rId10"/>
    <p:sldId id="1094" r:id="rId11"/>
    <p:sldId id="1095" r:id="rId12"/>
    <p:sldId id="1113" r:id="rId13"/>
    <p:sldId id="298" r:id="rId14"/>
    <p:sldId id="1096" r:id="rId15"/>
    <p:sldId id="940" r:id="rId16"/>
    <p:sldId id="1098" r:id="rId17"/>
    <p:sldId id="417" r:id="rId18"/>
    <p:sldId id="1099" r:id="rId19"/>
    <p:sldId id="1112" r:id="rId20"/>
    <p:sldId id="1102" r:id="rId21"/>
    <p:sldId id="1110" r:id="rId22"/>
    <p:sldId id="1101" r:id="rId23"/>
    <p:sldId id="1103" r:id="rId24"/>
    <p:sldId id="1100" r:id="rId25"/>
    <p:sldId id="1105" r:id="rId26"/>
    <p:sldId id="1104" r:id="rId27"/>
    <p:sldId id="1106" r:id="rId28"/>
    <p:sldId id="1107" r:id="rId29"/>
    <p:sldId id="1108" r:id="rId30"/>
    <p:sldId id="1109" r:id="rId31"/>
    <p:sldId id="1111" r:id="rId32"/>
    <p:sldId id="1114" r:id="rId33"/>
    <p:sldId id="1115" r:id="rId34"/>
    <p:sldId id="1116" r:id="rId35"/>
    <p:sldId id="1117" r:id="rId36"/>
    <p:sldId id="1118" r:id="rId37"/>
    <p:sldId id="1120" r:id="rId38"/>
    <p:sldId id="1121" r:id="rId39"/>
    <p:sldId id="1122" r:id="rId40"/>
    <p:sldId id="1123" r:id="rId41"/>
    <p:sldId id="1124" r:id="rId42"/>
    <p:sldId id="1125" r:id="rId43"/>
    <p:sldId id="1126" r:id="rId44"/>
    <p:sldId id="1127" r:id="rId45"/>
    <p:sldId id="1128" r:id="rId46"/>
    <p:sldId id="1129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ACB6BC"/>
    <a:srgbClr val="000000"/>
    <a:srgbClr val="BF9000"/>
    <a:srgbClr val="BBBBB9"/>
    <a:srgbClr val="B0BFC1"/>
    <a:srgbClr val="E5770A"/>
    <a:srgbClr val="FFFFFF"/>
    <a:srgbClr val="FFC000"/>
    <a:srgbClr val="0E2F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4567" autoAdjust="0"/>
  </p:normalViewPr>
  <p:slideViewPr>
    <p:cSldViewPr snapToGrid="0">
      <p:cViewPr varScale="1">
        <p:scale>
          <a:sx n="89" d="100"/>
          <a:sy n="89" d="100"/>
        </p:scale>
        <p:origin x="1080" y="12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E58BC5-69C0-40E3-980F-A5637E2A811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D25E6215-C36B-4AEC-B6DF-30B99838035E}">
      <dgm:prSet phldrT="[טקסט]" custT="1"/>
      <dgm:spPr/>
      <dgm:t>
        <a:bodyPr/>
        <a:lstStyle/>
        <a:p>
          <a:pPr rtl="1"/>
          <a:r>
            <a:rPr lang="he-IL" sz="3200" dirty="0"/>
            <a:t>מוצאים רעיון חדש</a:t>
          </a:r>
        </a:p>
      </dgm:t>
    </dgm:pt>
    <dgm:pt modelId="{5A39C0B3-3D1B-43F4-B753-728F9088B900}" type="parTrans" cxnId="{185A280D-5083-4064-9B09-1E47920D7B5C}">
      <dgm:prSet/>
      <dgm:spPr/>
      <dgm:t>
        <a:bodyPr/>
        <a:lstStyle/>
        <a:p>
          <a:pPr rtl="1"/>
          <a:endParaRPr lang="he-IL"/>
        </a:p>
      </dgm:t>
    </dgm:pt>
    <dgm:pt modelId="{B8ED134F-23C3-4D75-BE41-1F13158BE836}" type="sibTrans" cxnId="{185A280D-5083-4064-9B09-1E47920D7B5C}">
      <dgm:prSet/>
      <dgm:spPr/>
      <dgm:t>
        <a:bodyPr/>
        <a:lstStyle/>
        <a:p>
          <a:pPr rtl="1"/>
          <a:endParaRPr lang="he-IL"/>
        </a:p>
      </dgm:t>
    </dgm:pt>
    <dgm:pt modelId="{864EB992-09F6-44ED-9E22-C129E7E78D08}">
      <dgm:prSet phldrT="[טקסט]" custT="1"/>
      <dgm:spPr/>
      <dgm:t>
        <a:bodyPr/>
        <a:lstStyle/>
        <a:p>
          <a:pPr rtl="1"/>
          <a:r>
            <a:rPr lang="he-IL" sz="3200" dirty="0"/>
            <a:t>מוציאים אותו לפועל</a:t>
          </a:r>
        </a:p>
      </dgm:t>
    </dgm:pt>
    <dgm:pt modelId="{F891A42B-42B8-4CF7-A0B8-167CE48051F4}" type="parTrans" cxnId="{8064184A-2814-40CB-B333-B767DCD03964}">
      <dgm:prSet/>
      <dgm:spPr/>
      <dgm:t>
        <a:bodyPr/>
        <a:lstStyle/>
        <a:p>
          <a:pPr rtl="1"/>
          <a:endParaRPr lang="he-IL"/>
        </a:p>
      </dgm:t>
    </dgm:pt>
    <dgm:pt modelId="{3C69DEE1-967C-4534-97FF-A8608D1CEAF9}" type="sibTrans" cxnId="{8064184A-2814-40CB-B333-B767DCD03964}">
      <dgm:prSet/>
      <dgm:spPr/>
      <dgm:t>
        <a:bodyPr/>
        <a:lstStyle/>
        <a:p>
          <a:pPr rtl="1"/>
          <a:endParaRPr lang="he-IL"/>
        </a:p>
      </dgm:t>
    </dgm:pt>
    <dgm:pt modelId="{22F650B0-7FCA-40BC-A2C2-4F0990C6A78B}" type="pres">
      <dgm:prSet presAssocID="{01E58BC5-69C0-40E3-980F-A5637E2A811C}" presName="cycle" presStyleCnt="0">
        <dgm:presLayoutVars>
          <dgm:dir/>
          <dgm:resizeHandles val="exact"/>
        </dgm:presLayoutVars>
      </dgm:prSet>
      <dgm:spPr/>
    </dgm:pt>
    <dgm:pt modelId="{11FD90B6-C357-43E9-91B8-33027BD31FFE}" type="pres">
      <dgm:prSet presAssocID="{D25E6215-C36B-4AEC-B6DF-30B99838035E}" presName="dummy" presStyleCnt="0"/>
      <dgm:spPr/>
    </dgm:pt>
    <dgm:pt modelId="{08244D6A-FD08-422B-95B9-AC43FF867A04}" type="pres">
      <dgm:prSet presAssocID="{D25E6215-C36B-4AEC-B6DF-30B99838035E}" presName="node" presStyleLbl="revTx" presStyleIdx="0" presStyleCnt="2">
        <dgm:presLayoutVars>
          <dgm:bulletEnabled val="1"/>
        </dgm:presLayoutVars>
      </dgm:prSet>
      <dgm:spPr/>
    </dgm:pt>
    <dgm:pt modelId="{3F05E98D-8143-4702-9193-693CFA692584}" type="pres">
      <dgm:prSet presAssocID="{B8ED134F-23C3-4D75-BE41-1F13158BE836}" presName="sibTrans" presStyleLbl="node1" presStyleIdx="0" presStyleCnt="2"/>
      <dgm:spPr/>
    </dgm:pt>
    <dgm:pt modelId="{D921139E-05DB-4BDC-A810-A01036C8B148}" type="pres">
      <dgm:prSet presAssocID="{864EB992-09F6-44ED-9E22-C129E7E78D08}" presName="dummy" presStyleCnt="0"/>
      <dgm:spPr/>
    </dgm:pt>
    <dgm:pt modelId="{7B98FA80-E89C-4338-9D7E-D23A33933C7A}" type="pres">
      <dgm:prSet presAssocID="{864EB992-09F6-44ED-9E22-C129E7E78D08}" presName="node" presStyleLbl="revTx" presStyleIdx="1" presStyleCnt="2">
        <dgm:presLayoutVars>
          <dgm:bulletEnabled val="1"/>
        </dgm:presLayoutVars>
      </dgm:prSet>
      <dgm:spPr/>
    </dgm:pt>
    <dgm:pt modelId="{B493C677-F6F7-4826-96C8-086D6B4347D7}" type="pres">
      <dgm:prSet presAssocID="{3C69DEE1-967C-4534-97FF-A8608D1CEAF9}" presName="sibTrans" presStyleLbl="node1" presStyleIdx="1" presStyleCnt="2"/>
      <dgm:spPr/>
    </dgm:pt>
  </dgm:ptLst>
  <dgm:cxnLst>
    <dgm:cxn modelId="{185A280D-5083-4064-9B09-1E47920D7B5C}" srcId="{01E58BC5-69C0-40E3-980F-A5637E2A811C}" destId="{D25E6215-C36B-4AEC-B6DF-30B99838035E}" srcOrd="0" destOrd="0" parTransId="{5A39C0B3-3D1B-43F4-B753-728F9088B900}" sibTransId="{B8ED134F-23C3-4D75-BE41-1F13158BE836}"/>
    <dgm:cxn modelId="{8064184A-2814-40CB-B333-B767DCD03964}" srcId="{01E58BC5-69C0-40E3-980F-A5637E2A811C}" destId="{864EB992-09F6-44ED-9E22-C129E7E78D08}" srcOrd="1" destOrd="0" parTransId="{F891A42B-42B8-4CF7-A0B8-167CE48051F4}" sibTransId="{3C69DEE1-967C-4534-97FF-A8608D1CEAF9}"/>
    <dgm:cxn modelId="{5DEE6C76-87D7-4B65-9FF0-6E20641ECB2A}" type="presOf" srcId="{B8ED134F-23C3-4D75-BE41-1F13158BE836}" destId="{3F05E98D-8143-4702-9193-693CFA692584}" srcOrd="0" destOrd="0" presId="urn:microsoft.com/office/officeart/2005/8/layout/cycle1"/>
    <dgm:cxn modelId="{FC6A607F-70C9-4E60-B4DB-F89CDACE8D79}" type="presOf" srcId="{864EB992-09F6-44ED-9E22-C129E7E78D08}" destId="{7B98FA80-E89C-4338-9D7E-D23A33933C7A}" srcOrd="0" destOrd="0" presId="urn:microsoft.com/office/officeart/2005/8/layout/cycle1"/>
    <dgm:cxn modelId="{DE8E37BE-E50C-414C-861D-0E8FF9823A10}" type="presOf" srcId="{D25E6215-C36B-4AEC-B6DF-30B99838035E}" destId="{08244D6A-FD08-422B-95B9-AC43FF867A04}" srcOrd="0" destOrd="0" presId="urn:microsoft.com/office/officeart/2005/8/layout/cycle1"/>
    <dgm:cxn modelId="{3B42B7C9-E517-493C-89D6-8FBC6D977BCF}" type="presOf" srcId="{3C69DEE1-967C-4534-97FF-A8608D1CEAF9}" destId="{B493C677-F6F7-4826-96C8-086D6B4347D7}" srcOrd="0" destOrd="0" presId="urn:microsoft.com/office/officeart/2005/8/layout/cycle1"/>
    <dgm:cxn modelId="{B17A35DB-E8D7-409A-95E2-6A76785596D8}" type="presOf" srcId="{01E58BC5-69C0-40E3-980F-A5637E2A811C}" destId="{22F650B0-7FCA-40BC-A2C2-4F0990C6A78B}" srcOrd="0" destOrd="0" presId="urn:microsoft.com/office/officeart/2005/8/layout/cycle1"/>
    <dgm:cxn modelId="{6F00C70C-0C2D-4277-878A-5E8EDA2BA876}" type="presParOf" srcId="{22F650B0-7FCA-40BC-A2C2-4F0990C6A78B}" destId="{11FD90B6-C357-43E9-91B8-33027BD31FFE}" srcOrd="0" destOrd="0" presId="urn:microsoft.com/office/officeart/2005/8/layout/cycle1"/>
    <dgm:cxn modelId="{E2998352-E75D-4105-8D16-E5B873FA783B}" type="presParOf" srcId="{22F650B0-7FCA-40BC-A2C2-4F0990C6A78B}" destId="{08244D6A-FD08-422B-95B9-AC43FF867A04}" srcOrd="1" destOrd="0" presId="urn:microsoft.com/office/officeart/2005/8/layout/cycle1"/>
    <dgm:cxn modelId="{A66699C6-05E8-48EF-B4C5-3F959E9A0569}" type="presParOf" srcId="{22F650B0-7FCA-40BC-A2C2-4F0990C6A78B}" destId="{3F05E98D-8143-4702-9193-693CFA692584}" srcOrd="2" destOrd="0" presId="urn:microsoft.com/office/officeart/2005/8/layout/cycle1"/>
    <dgm:cxn modelId="{1A97DCE2-2D64-4268-925F-C1D0DCA212AE}" type="presParOf" srcId="{22F650B0-7FCA-40BC-A2C2-4F0990C6A78B}" destId="{D921139E-05DB-4BDC-A810-A01036C8B148}" srcOrd="3" destOrd="0" presId="urn:microsoft.com/office/officeart/2005/8/layout/cycle1"/>
    <dgm:cxn modelId="{C3330C8B-D173-4EDB-B754-AB66C7DD4758}" type="presParOf" srcId="{22F650B0-7FCA-40BC-A2C2-4F0990C6A78B}" destId="{7B98FA80-E89C-4338-9D7E-D23A33933C7A}" srcOrd="4" destOrd="0" presId="urn:microsoft.com/office/officeart/2005/8/layout/cycle1"/>
    <dgm:cxn modelId="{606BCE59-CF67-4903-91E3-8F8E1E475C13}" type="presParOf" srcId="{22F650B0-7FCA-40BC-A2C2-4F0990C6A78B}" destId="{B493C677-F6F7-4826-96C8-086D6B4347D7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D8CE60-8528-47A8-9BC5-F09250542E8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A082B72E-AE37-40AB-A22E-BB748D07AB33}">
      <dgm:prSet phldrT="[טקסט]"/>
      <dgm:spPr/>
      <dgm:t>
        <a:bodyPr/>
        <a:lstStyle/>
        <a:p>
          <a:pPr rtl="1"/>
          <a:r>
            <a:rPr lang="he-IL" dirty="0"/>
            <a:t>ניהול</a:t>
          </a:r>
        </a:p>
      </dgm:t>
    </dgm:pt>
    <dgm:pt modelId="{84DF6567-8EDE-49B9-94E5-7B9C0DB152AD}" type="parTrans" cxnId="{FB1314E4-10FE-440B-9705-B7458CD8A289}">
      <dgm:prSet/>
      <dgm:spPr/>
      <dgm:t>
        <a:bodyPr/>
        <a:lstStyle/>
        <a:p>
          <a:pPr rtl="1"/>
          <a:endParaRPr lang="he-IL"/>
        </a:p>
      </dgm:t>
    </dgm:pt>
    <dgm:pt modelId="{2255E75B-8673-4262-945C-8F04CAC1799F}" type="sibTrans" cxnId="{FB1314E4-10FE-440B-9705-B7458CD8A289}">
      <dgm:prSet/>
      <dgm:spPr/>
      <dgm:t>
        <a:bodyPr/>
        <a:lstStyle/>
        <a:p>
          <a:pPr rtl="1"/>
          <a:endParaRPr lang="he-IL"/>
        </a:p>
      </dgm:t>
    </dgm:pt>
    <dgm:pt modelId="{5A0EB73D-EE56-4D70-9FEE-CCD92B5C2F7C}">
      <dgm:prSet phldrT="[טקסט]"/>
      <dgm:spPr/>
      <dgm:t>
        <a:bodyPr/>
        <a:lstStyle/>
        <a:p>
          <a:pPr rtl="1"/>
          <a:r>
            <a:rPr lang="he-IL" dirty="0"/>
            <a:t>תפעול</a:t>
          </a:r>
        </a:p>
      </dgm:t>
    </dgm:pt>
    <dgm:pt modelId="{3979E556-B678-4AAE-A516-6CBEB9480236}" type="parTrans" cxnId="{8AC45A0B-3A01-4356-AFCA-885D558C2DB6}">
      <dgm:prSet/>
      <dgm:spPr/>
      <dgm:t>
        <a:bodyPr/>
        <a:lstStyle/>
        <a:p>
          <a:pPr rtl="1"/>
          <a:endParaRPr lang="he-IL"/>
        </a:p>
      </dgm:t>
    </dgm:pt>
    <dgm:pt modelId="{24CC2F98-5E1F-42DD-A3AE-F3396ABA71FA}" type="sibTrans" cxnId="{8AC45A0B-3A01-4356-AFCA-885D558C2DB6}">
      <dgm:prSet/>
      <dgm:spPr/>
      <dgm:t>
        <a:bodyPr/>
        <a:lstStyle/>
        <a:p>
          <a:pPr rtl="1"/>
          <a:endParaRPr lang="he-IL"/>
        </a:p>
      </dgm:t>
    </dgm:pt>
    <dgm:pt modelId="{1036F3EE-0535-426D-8A1A-9E0F4D501B28}">
      <dgm:prSet phldrT="[טקסט]"/>
      <dgm:spPr/>
      <dgm:t>
        <a:bodyPr/>
        <a:lstStyle/>
        <a:p>
          <a:pPr rtl="1"/>
          <a:r>
            <a:rPr lang="he-IL" dirty="0"/>
            <a:t>שירות לקוחות</a:t>
          </a:r>
        </a:p>
      </dgm:t>
    </dgm:pt>
    <dgm:pt modelId="{7AA0DB44-C9C8-41C8-AB35-ED8787DD255C}" type="parTrans" cxnId="{5A67019C-11C3-43A8-96BB-A44271D846D9}">
      <dgm:prSet/>
      <dgm:spPr/>
      <dgm:t>
        <a:bodyPr/>
        <a:lstStyle/>
        <a:p>
          <a:pPr rtl="1"/>
          <a:endParaRPr lang="he-IL"/>
        </a:p>
      </dgm:t>
    </dgm:pt>
    <dgm:pt modelId="{36A2DFD5-5EEA-4656-92A7-33E94FDD213E}" type="sibTrans" cxnId="{5A67019C-11C3-43A8-96BB-A44271D846D9}">
      <dgm:prSet/>
      <dgm:spPr/>
      <dgm:t>
        <a:bodyPr/>
        <a:lstStyle/>
        <a:p>
          <a:pPr rtl="1"/>
          <a:endParaRPr lang="he-IL"/>
        </a:p>
      </dgm:t>
    </dgm:pt>
    <dgm:pt modelId="{80181610-4C6E-4D1E-8BCB-13ED58370278}">
      <dgm:prSet phldrT="[טקסט]"/>
      <dgm:spPr/>
      <dgm:t>
        <a:bodyPr/>
        <a:lstStyle/>
        <a:p>
          <a:pPr rtl="1"/>
          <a:r>
            <a:rPr lang="he-IL" dirty="0"/>
            <a:t>אספקה </a:t>
          </a:r>
        </a:p>
      </dgm:t>
    </dgm:pt>
    <dgm:pt modelId="{DDC32E33-C07E-4E68-BD4B-4ECCB6E65CAE}" type="parTrans" cxnId="{F150ADD0-5544-4F43-9623-2765C655D4A5}">
      <dgm:prSet/>
      <dgm:spPr/>
      <dgm:t>
        <a:bodyPr/>
        <a:lstStyle/>
        <a:p>
          <a:pPr rtl="1"/>
          <a:endParaRPr lang="he-IL"/>
        </a:p>
      </dgm:t>
    </dgm:pt>
    <dgm:pt modelId="{C7367B4E-DD96-44C0-9040-148CC252813E}" type="sibTrans" cxnId="{F150ADD0-5544-4F43-9623-2765C655D4A5}">
      <dgm:prSet/>
      <dgm:spPr/>
      <dgm:t>
        <a:bodyPr/>
        <a:lstStyle/>
        <a:p>
          <a:pPr rtl="1"/>
          <a:endParaRPr lang="he-IL"/>
        </a:p>
      </dgm:t>
    </dgm:pt>
    <dgm:pt modelId="{A210A75B-6D2E-4678-AFF2-69F1497B5AC5}">
      <dgm:prSet phldrT="[טקסט]"/>
      <dgm:spPr/>
      <dgm:t>
        <a:bodyPr/>
        <a:lstStyle/>
        <a:p>
          <a:pPr rtl="1"/>
          <a:r>
            <a:rPr lang="he-IL" dirty="0"/>
            <a:t>פיתוח המוצר (המומחים)</a:t>
          </a:r>
        </a:p>
      </dgm:t>
    </dgm:pt>
    <dgm:pt modelId="{AF86F784-7955-430D-BF2E-960FAA699654}" type="parTrans" cxnId="{EC689DCB-9CBE-415E-87FC-0294AD908B29}">
      <dgm:prSet/>
      <dgm:spPr/>
      <dgm:t>
        <a:bodyPr/>
        <a:lstStyle/>
        <a:p>
          <a:pPr rtl="1"/>
          <a:endParaRPr lang="he-IL"/>
        </a:p>
      </dgm:t>
    </dgm:pt>
    <dgm:pt modelId="{8743474B-25B3-4AC9-9593-966A9F106F8E}" type="sibTrans" cxnId="{EC689DCB-9CBE-415E-87FC-0294AD908B29}">
      <dgm:prSet/>
      <dgm:spPr/>
      <dgm:t>
        <a:bodyPr/>
        <a:lstStyle/>
        <a:p>
          <a:pPr rtl="1"/>
          <a:endParaRPr lang="he-IL"/>
        </a:p>
      </dgm:t>
    </dgm:pt>
    <dgm:pt modelId="{90D21C7D-4DF3-4B38-AF38-DB0DBFE3703A}">
      <dgm:prSet/>
      <dgm:spPr/>
      <dgm:t>
        <a:bodyPr/>
        <a:lstStyle/>
        <a:p>
          <a:pPr rtl="1"/>
          <a:r>
            <a:rPr lang="he-IL" dirty="0"/>
            <a:t>שיווק ומכירות</a:t>
          </a:r>
        </a:p>
      </dgm:t>
    </dgm:pt>
    <dgm:pt modelId="{17CEFF5C-1D50-4051-852E-540B5A412A34}" type="parTrans" cxnId="{922AAB30-20F7-4846-BBB8-FED8EB298830}">
      <dgm:prSet/>
      <dgm:spPr/>
      <dgm:t>
        <a:bodyPr/>
        <a:lstStyle/>
        <a:p>
          <a:pPr rtl="1"/>
          <a:endParaRPr lang="he-IL"/>
        </a:p>
      </dgm:t>
    </dgm:pt>
    <dgm:pt modelId="{74BC9F6F-61A3-4DA1-92D5-65B4C34C47C8}" type="sibTrans" cxnId="{922AAB30-20F7-4846-BBB8-FED8EB298830}">
      <dgm:prSet/>
      <dgm:spPr/>
      <dgm:t>
        <a:bodyPr/>
        <a:lstStyle/>
        <a:p>
          <a:pPr rtl="1"/>
          <a:endParaRPr lang="he-IL"/>
        </a:p>
      </dgm:t>
    </dgm:pt>
    <dgm:pt modelId="{0188F899-FAA8-44A0-A222-F99A056A42B4}">
      <dgm:prSet/>
      <dgm:spPr/>
      <dgm:t>
        <a:bodyPr/>
        <a:lstStyle/>
        <a:p>
          <a:pPr rtl="1"/>
          <a:r>
            <a:rPr lang="he-IL" dirty="0"/>
            <a:t>כספים</a:t>
          </a:r>
        </a:p>
      </dgm:t>
    </dgm:pt>
    <dgm:pt modelId="{D5B52A8F-84A4-404E-863F-E7404112EBBC}" type="parTrans" cxnId="{584AFB9C-9C7E-4416-BEB9-523F9E30A7DD}">
      <dgm:prSet/>
      <dgm:spPr/>
      <dgm:t>
        <a:bodyPr/>
        <a:lstStyle/>
        <a:p>
          <a:pPr rtl="1"/>
          <a:endParaRPr lang="he-IL"/>
        </a:p>
      </dgm:t>
    </dgm:pt>
    <dgm:pt modelId="{815443E9-8EEF-41C4-8D42-7E7B6BA6AC7C}" type="sibTrans" cxnId="{584AFB9C-9C7E-4416-BEB9-523F9E30A7DD}">
      <dgm:prSet/>
      <dgm:spPr/>
      <dgm:t>
        <a:bodyPr/>
        <a:lstStyle/>
        <a:p>
          <a:pPr rtl="1"/>
          <a:endParaRPr lang="he-IL"/>
        </a:p>
      </dgm:t>
    </dgm:pt>
    <dgm:pt modelId="{2ADE9D22-E65F-42C6-BDBD-87F0A9720A62}">
      <dgm:prSet/>
      <dgm:spPr/>
      <dgm:t>
        <a:bodyPr/>
        <a:lstStyle/>
        <a:p>
          <a:pPr rtl="1"/>
          <a:r>
            <a:rPr lang="he-IL" dirty="0"/>
            <a:t>הנה"ח וגבייה</a:t>
          </a:r>
        </a:p>
      </dgm:t>
    </dgm:pt>
    <dgm:pt modelId="{0E203E60-941A-49B4-A23B-FF3805AF41AA}" type="parTrans" cxnId="{33F4DDE0-F8A0-498A-BED2-F9BA8C2273C1}">
      <dgm:prSet/>
      <dgm:spPr/>
      <dgm:t>
        <a:bodyPr/>
        <a:lstStyle/>
        <a:p>
          <a:pPr rtl="1"/>
          <a:endParaRPr lang="he-IL"/>
        </a:p>
      </dgm:t>
    </dgm:pt>
    <dgm:pt modelId="{10866B61-AF9B-49A7-A1BB-D5E0956303F2}" type="sibTrans" cxnId="{33F4DDE0-F8A0-498A-BED2-F9BA8C2273C1}">
      <dgm:prSet/>
      <dgm:spPr/>
      <dgm:t>
        <a:bodyPr/>
        <a:lstStyle/>
        <a:p>
          <a:pPr rtl="1"/>
          <a:endParaRPr lang="he-IL"/>
        </a:p>
      </dgm:t>
    </dgm:pt>
    <dgm:pt modelId="{890C8FA8-7549-4261-B8F1-0B4C3EB39BFE}">
      <dgm:prSet/>
      <dgm:spPr/>
      <dgm:t>
        <a:bodyPr/>
        <a:lstStyle/>
        <a:p>
          <a:pPr rtl="1"/>
          <a:r>
            <a:rPr lang="he-IL" dirty="0"/>
            <a:t>פיתוח </a:t>
          </a:r>
          <a:r>
            <a:rPr lang="he-IL" dirty="0" err="1"/>
            <a:t>עיסקי</a:t>
          </a:r>
          <a:r>
            <a:rPr lang="he-IL" dirty="0"/>
            <a:t> ואסטרטגיה</a:t>
          </a:r>
        </a:p>
      </dgm:t>
    </dgm:pt>
    <dgm:pt modelId="{48C59BC3-B242-4B99-8ABC-AD1C9E82AEDD}" type="parTrans" cxnId="{69C6FAA3-3D1A-4859-B2EF-6DD1D4242267}">
      <dgm:prSet/>
      <dgm:spPr/>
      <dgm:t>
        <a:bodyPr/>
        <a:lstStyle/>
        <a:p>
          <a:pPr rtl="1"/>
          <a:endParaRPr lang="he-IL"/>
        </a:p>
      </dgm:t>
    </dgm:pt>
    <dgm:pt modelId="{74595BBF-E88C-4245-B354-A71EC5BEBCB0}" type="sibTrans" cxnId="{69C6FAA3-3D1A-4859-B2EF-6DD1D4242267}">
      <dgm:prSet/>
      <dgm:spPr/>
      <dgm:t>
        <a:bodyPr/>
        <a:lstStyle/>
        <a:p>
          <a:pPr rtl="1"/>
          <a:endParaRPr lang="he-IL"/>
        </a:p>
      </dgm:t>
    </dgm:pt>
    <dgm:pt modelId="{FA2E37CA-148B-4D77-8488-235BB690B553}">
      <dgm:prSet/>
      <dgm:spPr/>
      <dgm:t>
        <a:bodyPr/>
        <a:lstStyle/>
        <a:p>
          <a:pPr rtl="1"/>
          <a:r>
            <a:rPr lang="he-IL" dirty="0"/>
            <a:t>בעלים (דירקטוריון)</a:t>
          </a:r>
        </a:p>
      </dgm:t>
    </dgm:pt>
    <dgm:pt modelId="{A4935503-A94B-4BCB-8381-03C9D315D21F}" type="parTrans" cxnId="{64EEBDF2-D818-41E9-964F-949F61563D40}">
      <dgm:prSet/>
      <dgm:spPr/>
      <dgm:t>
        <a:bodyPr/>
        <a:lstStyle/>
        <a:p>
          <a:pPr rtl="1"/>
          <a:endParaRPr lang="he-IL"/>
        </a:p>
      </dgm:t>
    </dgm:pt>
    <dgm:pt modelId="{4499A2DF-4462-48DF-97A7-42D5DDC5237F}" type="sibTrans" cxnId="{64EEBDF2-D818-41E9-964F-949F61563D40}">
      <dgm:prSet/>
      <dgm:spPr/>
      <dgm:t>
        <a:bodyPr/>
        <a:lstStyle/>
        <a:p>
          <a:pPr rtl="1"/>
          <a:endParaRPr lang="he-IL"/>
        </a:p>
      </dgm:t>
    </dgm:pt>
    <dgm:pt modelId="{067B30B6-7529-4C7F-BBCA-D3EA9BE3974C}">
      <dgm:prSet/>
      <dgm:spPr/>
      <dgm:t>
        <a:bodyPr/>
        <a:lstStyle/>
        <a:p>
          <a:r>
            <a:rPr lang="he-IL" dirty="0"/>
            <a:t>משאבי אנוש</a:t>
          </a:r>
          <a:endParaRPr lang="en-IL" dirty="0"/>
        </a:p>
      </dgm:t>
    </dgm:pt>
    <dgm:pt modelId="{D35E0CDE-FC64-4B1A-83FF-C74FE3DF486C}" type="parTrans" cxnId="{9FBE78E4-C0E1-4DC4-B9B9-17C72CB51CC1}">
      <dgm:prSet/>
      <dgm:spPr/>
      <dgm:t>
        <a:bodyPr/>
        <a:lstStyle/>
        <a:p>
          <a:endParaRPr lang="en-IL"/>
        </a:p>
      </dgm:t>
    </dgm:pt>
    <dgm:pt modelId="{889398B1-6F34-45EC-8D43-671B6B91CAE4}" type="sibTrans" cxnId="{9FBE78E4-C0E1-4DC4-B9B9-17C72CB51CC1}">
      <dgm:prSet/>
      <dgm:spPr/>
      <dgm:t>
        <a:bodyPr/>
        <a:lstStyle/>
        <a:p>
          <a:endParaRPr lang="en-IL"/>
        </a:p>
      </dgm:t>
    </dgm:pt>
    <dgm:pt modelId="{0ED14186-2367-4CD6-A213-8B93F29A5A79}" type="pres">
      <dgm:prSet presAssocID="{2AD8CE60-8528-47A8-9BC5-F09250542E8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B3BBA0D-002B-420F-B094-4CC43ADAA631}" type="pres">
      <dgm:prSet presAssocID="{FA2E37CA-148B-4D77-8488-235BB690B553}" presName="hierRoot1" presStyleCnt="0"/>
      <dgm:spPr/>
    </dgm:pt>
    <dgm:pt modelId="{FD08985C-79EE-424F-B13F-FF167ABFF595}" type="pres">
      <dgm:prSet presAssocID="{FA2E37CA-148B-4D77-8488-235BB690B553}" presName="composite" presStyleCnt="0"/>
      <dgm:spPr/>
    </dgm:pt>
    <dgm:pt modelId="{08241237-BEEF-4CAE-942F-F7E5629EED36}" type="pres">
      <dgm:prSet presAssocID="{FA2E37CA-148B-4D77-8488-235BB690B553}" presName="background" presStyleLbl="node0" presStyleIdx="0" presStyleCnt="1"/>
      <dgm:spPr/>
    </dgm:pt>
    <dgm:pt modelId="{447D4551-DB55-45EC-9914-B32117A213F8}" type="pres">
      <dgm:prSet presAssocID="{FA2E37CA-148B-4D77-8488-235BB690B553}" presName="text" presStyleLbl="fgAcc0" presStyleIdx="0" presStyleCnt="1" custLinFactX="-99473" custLinFactNeighborX="-100000" custLinFactNeighborY="83012">
        <dgm:presLayoutVars>
          <dgm:chPref val="3"/>
        </dgm:presLayoutVars>
      </dgm:prSet>
      <dgm:spPr/>
    </dgm:pt>
    <dgm:pt modelId="{5D0E4CC0-C710-4FDB-BF70-C0C4CAF768B7}" type="pres">
      <dgm:prSet presAssocID="{FA2E37CA-148B-4D77-8488-235BB690B553}" presName="hierChild2" presStyleCnt="0"/>
      <dgm:spPr/>
    </dgm:pt>
    <dgm:pt modelId="{2A46363F-1B0F-4D29-AD88-CBD492DE0F6E}" type="pres">
      <dgm:prSet presAssocID="{84DF6567-8EDE-49B9-94E5-7B9C0DB152AD}" presName="Name10" presStyleLbl="parChTrans1D2" presStyleIdx="0" presStyleCnt="1"/>
      <dgm:spPr/>
    </dgm:pt>
    <dgm:pt modelId="{A3CE48FE-81AC-470C-B1A8-C0DCD728D27D}" type="pres">
      <dgm:prSet presAssocID="{A082B72E-AE37-40AB-A22E-BB748D07AB33}" presName="hierRoot2" presStyleCnt="0"/>
      <dgm:spPr/>
    </dgm:pt>
    <dgm:pt modelId="{C5A4E36F-9897-4EE3-BA2C-0235F27A6B33}" type="pres">
      <dgm:prSet presAssocID="{A082B72E-AE37-40AB-A22E-BB748D07AB33}" presName="composite2" presStyleCnt="0"/>
      <dgm:spPr/>
    </dgm:pt>
    <dgm:pt modelId="{79CDFB5E-853D-464C-948C-33FFFE431E96}" type="pres">
      <dgm:prSet presAssocID="{A082B72E-AE37-40AB-A22E-BB748D07AB33}" presName="background2" presStyleLbl="node2" presStyleIdx="0" presStyleCnt="1"/>
      <dgm:spPr/>
    </dgm:pt>
    <dgm:pt modelId="{252742E7-F95D-4E19-935D-62119D0E174D}" type="pres">
      <dgm:prSet presAssocID="{A082B72E-AE37-40AB-A22E-BB748D07AB33}" presName="text2" presStyleLbl="fgAcc2" presStyleIdx="0" presStyleCnt="1">
        <dgm:presLayoutVars>
          <dgm:chPref val="3"/>
        </dgm:presLayoutVars>
      </dgm:prSet>
      <dgm:spPr/>
    </dgm:pt>
    <dgm:pt modelId="{50131C0A-A3CD-49AB-AEEC-66E532E85A28}" type="pres">
      <dgm:prSet presAssocID="{A082B72E-AE37-40AB-A22E-BB748D07AB33}" presName="hierChild3" presStyleCnt="0"/>
      <dgm:spPr/>
    </dgm:pt>
    <dgm:pt modelId="{4ED919FC-8D47-4469-8AB5-780DDBC68FCC}" type="pres">
      <dgm:prSet presAssocID="{48C59BC3-B242-4B99-8ABC-AD1C9E82AEDD}" presName="Name17" presStyleLbl="parChTrans1D3" presStyleIdx="0" presStyleCnt="6"/>
      <dgm:spPr/>
    </dgm:pt>
    <dgm:pt modelId="{F67A36DA-20C4-4BA2-999C-039391ACB5B7}" type="pres">
      <dgm:prSet presAssocID="{890C8FA8-7549-4261-B8F1-0B4C3EB39BFE}" presName="hierRoot3" presStyleCnt="0"/>
      <dgm:spPr/>
    </dgm:pt>
    <dgm:pt modelId="{501A53E8-6D74-499E-B8D9-40BAE86E8876}" type="pres">
      <dgm:prSet presAssocID="{890C8FA8-7549-4261-B8F1-0B4C3EB39BFE}" presName="composite3" presStyleCnt="0"/>
      <dgm:spPr/>
    </dgm:pt>
    <dgm:pt modelId="{CE54D2DB-E1D7-495E-BA6E-F69ADE35CBB7}" type="pres">
      <dgm:prSet presAssocID="{890C8FA8-7549-4261-B8F1-0B4C3EB39BFE}" presName="background3" presStyleLbl="node3" presStyleIdx="0" presStyleCnt="6"/>
      <dgm:spPr/>
    </dgm:pt>
    <dgm:pt modelId="{479B5F6E-9B7E-4C1D-8E11-2DB71D10BF69}" type="pres">
      <dgm:prSet presAssocID="{890C8FA8-7549-4261-B8F1-0B4C3EB39BFE}" presName="text3" presStyleLbl="fgAcc3" presStyleIdx="0" presStyleCnt="6">
        <dgm:presLayoutVars>
          <dgm:chPref val="3"/>
        </dgm:presLayoutVars>
      </dgm:prSet>
      <dgm:spPr/>
    </dgm:pt>
    <dgm:pt modelId="{6D0AD37E-D927-4236-A04B-F4F3BF147AA2}" type="pres">
      <dgm:prSet presAssocID="{890C8FA8-7549-4261-B8F1-0B4C3EB39BFE}" presName="hierChild4" presStyleCnt="0"/>
      <dgm:spPr/>
    </dgm:pt>
    <dgm:pt modelId="{2F7D6C28-0D49-45B9-82A7-464D67A4DCCB}" type="pres">
      <dgm:prSet presAssocID="{D5B52A8F-84A4-404E-863F-E7404112EBBC}" presName="Name17" presStyleLbl="parChTrans1D3" presStyleIdx="1" presStyleCnt="6"/>
      <dgm:spPr/>
    </dgm:pt>
    <dgm:pt modelId="{F3BB634D-5C00-44EB-A00B-942DC53ADC6C}" type="pres">
      <dgm:prSet presAssocID="{0188F899-FAA8-44A0-A222-F99A056A42B4}" presName="hierRoot3" presStyleCnt="0"/>
      <dgm:spPr/>
    </dgm:pt>
    <dgm:pt modelId="{399D83C1-8D7F-41DE-8E53-17FBDF0ED1D8}" type="pres">
      <dgm:prSet presAssocID="{0188F899-FAA8-44A0-A222-F99A056A42B4}" presName="composite3" presStyleCnt="0"/>
      <dgm:spPr/>
    </dgm:pt>
    <dgm:pt modelId="{1BC40CBE-2AE9-4768-9079-5E2188868B90}" type="pres">
      <dgm:prSet presAssocID="{0188F899-FAA8-44A0-A222-F99A056A42B4}" presName="background3" presStyleLbl="node3" presStyleIdx="1" presStyleCnt="6"/>
      <dgm:spPr/>
    </dgm:pt>
    <dgm:pt modelId="{25C1E573-6A3C-4C6A-BD47-6CEC1DEDC2D0}" type="pres">
      <dgm:prSet presAssocID="{0188F899-FAA8-44A0-A222-F99A056A42B4}" presName="text3" presStyleLbl="fgAcc3" presStyleIdx="1" presStyleCnt="6">
        <dgm:presLayoutVars>
          <dgm:chPref val="3"/>
        </dgm:presLayoutVars>
      </dgm:prSet>
      <dgm:spPr/>
    </dgm:pt>
    <dgm:pt modelId="{0405216F-F1DA-4595-ACAF-3BEEED8A24FD}" type="pres">
      <dgm:prSet presAssocID="{0188F899-FAA8-44A0-A222-F99A056A42B4}" presName="hierChild4" presStyleCnt="0"/>
      <dgm:spPr/>
    </dgm:pt>
    <dgm:pt modelId="{8E363240-2D96-450C-8717-12BDCCB62F7A}" type="pres">
      <dgm:prSet presAssocID="{0E203E60-941A-49B4-A23B-FF3805AF41AA}" presName="Name23" presStyleLbl="parChTrans1D4" presStyleIdx="0" presStyleCnt="3"/>
      <dgm:spPr/>
    </dgm:pt>
    <dgm:pt modelId="{1E812EE2-9471-4BDA-B706-918C095478A6}" type="pres">
      <dgm:prSet presAssocID="{2ADE9D22-E65F-42C6-BDBD-87F0A9720A62}" presName="hierRoot4" presStyleCnt="0"/>
      <dgm:spPr/>
    </dgm:pt>
    <dgm:pt modelId="{83CF5812-7FF9-4987-B2BA-82B4B0EB4BE5}" type="pres">
      <dgm:prSet presAssocID="{2ADE9D22-E65F-42C6-BDBD-87F0A9720A62}" presName="composite4" presStyleCnt="0"/>
      <dgm:spPr/>
    </dgm:pt>
    <dgm:pt modelId="{F9827684-A19C-4951-8303-F667EAD4F766}" type="pres">
      <dgm:prSet presAssocID="{2ADE9D22-E65F-42C6-BDBD-87F0A9720A62}" presName="background4" presStyleLbl="node4" presStyleIdx="0" presStyleCnt="3"/>
      <dgm:spPr/>
    </dgm:pt>
    <dgm:pt modelId="{1B20F273-AD8A-45D3-807A-CC543986F79F}" type="pres">
      <dgm:prSet presAssocID="{2ADE9D22-E65F-42C6-BDBD-87F0A9720A62}" presName="text4" presStyleLbl="fgAcc4" presStyleIdx="0" presStyleCnt="3">
        <dgm:presLayoutVars>
          <dgm:chPref val="3"/>
        </dgm:presLayoutVars>
      </dgm:prSet>
      <dgm:spPr/>
    </dgm:pt>
    <dgm:pt modelId="{D09BB70F-B483-46D2-BC39-70B73ED866C4}" type="pres">
      <dgm:prSet presAssocID="{2ADE9D22-E65F-42C6-BDBD-87F0A9720A62}" presName="hierChild5" presStyleCnt="0"/>
      <dgm:spPr/>
    </dgm:pt>
    <dgm:pt modelId="{E96625D2-0EBF-4307-AEDA-C81557160616}" type="pres">
      <dgm:prSet presAssocID="{D35E0CDE-FC64-4B1A-83FF-C74FE3DF486C}" presName="Name17" presStyleLbl="parChTrans1D3" presStyleIdx="2" presStyleCnt="6"/>
      <dgm:spPr/>
    </dgm:pt>
    <dgm:pt modelId="{8E474494-7148-4153-A548-1A6FCDCB27F9}" type="pres">
      <dgm:prSet presAssocID="{067B30B6-7529-4C7F-BBCA-D3EA9BE3974C}" presName="hierRoot3" presStyleCnt="0"/>
      <dgm:spPr/>
    </dgm:pt>
    <dgm:pt modelId="{1469AC01-A505-4066-8686-5B34292750FD}" type="pres">
      <dgm:prSet presAssocID="{067B30B6-7529-4C7F-BBCA-D3EA9BE3974C}" presName="composite3" presStyleCnt="0"/>
      <dgm:spPr/>
    </dgm:pt>
    <dgm:pt modelId="{236FA562-4CB3-4DC7-91B3-92EDDA80CA54}" type="pres">
      <dgm:prSet presAssocID="{067B30B6-7529-4C7F-BBCA-D3EA9BE3974C}" presName="background3" presStyleLbl="node3" presStyleIdx="2" presStyleCnt="6"/>
      <dgm:spPr/>
    </dgm:pt>
    <dgm:pt modelId="{CC40FC0F-8105-44C0-A8D2-10A7F7EAF668}" type="pres">
      <dgm:prSet presAssocID="{067B30B6-7529-4C7F-BBCA-D3EA9BE3974C}" presName="text3" presStyleLbl="fgAcc3" presStyleIdx="2" presStyleCnt="6">
        <dgm:presLayoutVars>
          <dgm:chPref val="3"/>
        </dgm:presLayoutVars>
      </dgm:prSet>
      <dgm:spPr/>
    </dgm:pt>
    <dgm:pt modelId="{E8E9C33D-CF58-42E0-A78C-AADBBE1560A5}" type="pres">
      <dgm:prSet presAssocID="{067B30B6-7529-4C7F-BBCA-D3EA9BE3974C}" presName="hierChild4" presStyleCnt="0"/>
      <dgm:spPr/>
    </dgm:pt>
    <dgm:pt modelId="{851A56C1-359B-44BD-99BA-F0280B9FABBF}" type="pres">
      <dgm:prSet presAssocID="{3979E556-B678-4AAE-A516-6CBEB9480236}" presName="Name17" presStyleLbl="parChTrans1D3" presStyleIdx="3" presStyleCnt="6"/>
      <dgm:spPr/>
    </dgm:pt>
    <dgm:pt modelId="{9CA1F5AC-1043-43D7-B2F1-EA07D0B7E274}" type="pres">
      <dgm:prSet presAssocID="{5A0EB73D-EE56-4D70-9FEE-CCD92B5C2F7C}" presName="hierRoot3" presStyleCnt="0"/>
      <dgm:spPr/>
    </dgm:pt>
    <dgm:pt modelId="{BCE6B4BE-0848-4494-B3DF-A7D3B927A8D2}" type="pres">
      <dgm:prSet presAssocID="{5A0EB73D-EE56-4D70-9FEE-CCD92B5C2F7C}" presName="composite3" presStyleCnt="0"/>
      <dgm:spPr/>
    </dgm:pt>
    <dgm:pt modelId="{D24C48D0-E903-4E75-97CD-FC9FD92D181A}" type="pres">
      <dgm:prSet presAssocID="{5A0EB73D-EE56-4D70-9FEE-CCD92B5C2F7C}" presName="background3" presStyleLbl="node3" presStyleIdx="3" presStyleCnt="6"/>
      <dgm:spPr/>
    </dgm:pt>
    <dgm:pt modelId="{607B082A-2B7F-4F84-9C37-1B9A475A36FC}" type="pres">
      <dgm:prSet presAssocID="{5A0EB73D-EE56-4D70-9FEE-CCD92B5C2F7C}" presName="text3" presStyleLbl="fgAcc3" presStyleIdx="3" presStyleCnt="6">
        <dgm:presLayoutVars>
          <dgm:chPref val="3"/>
        </dgm:presLayoutVars>
      </dgm:prSet>
      <dgm:spPr/>
    </dgm:pt>
    <dgm:pt modelId="{DB70C08C-F992-4032-8864-709380292576}" type="pres">
      <dgm:prSet presAssocID="{5A0EB73D-EE56-4D70-9FEE-CCD92B5C2F7C}" presName="hierChild4" presStyleCnt="0"/>
      <dgm:spPr/>
    </dgm:pt>
    <dgm:pt modelId="{4F379E2F-BFC7-4305-A26F-741935AE36AD}" type="pres">
      <dgm:prSet presAssocID="{7AA0DB44-C9C8-41C8-AB35-ED8787DD255C}" presName="Name23" presStyleLbl="parChTrans1D4" presStyleIdx="1" presStyleCnt="3"/>
      <dgm:spPr/>
    </dgm:pt>
    <dgm:pt modelId="{313C8296-656E-4A7E-8ECF-466693B20369}" type="pres">
      <dgm:prSet presAssocID="{1036F3EE-0535-426D-8A1A-9E0F4D501B28}" presName="hierRoot4" presStyleCnt="0"/>
      <dgm:spPr/>
    </dgm:pt>
    <dgm:pt modelId="{FE0C6C53-1F1F-4E38-B6D1-0138BFE9904B}" type="pres">
      <dgm:prSet presAssocID="{1036F3EE-0535-426D-8A1A-9E0F4D501B28}" presName="composite4" presStyleCnt="0"/>
      <dgm:spPr/>
    </dgm:pt>
    <dgm:pt modelId="{B776D0A2-132E-4B6F-B607-4DC9D5A36763}" type="pres">
      <dgm:prSet presAssocID="{1036F3EE-0535-426D-8A1A-9E0F4D501B28}" presName="background4" presStyleLbl="node4" presStyleIdx="1" presStyleCnt="3"/>
      <dgm:spPr/>
    </dgm:pt>
    <dgm:pt modelId="{D79BEB61-EA92-454A-B642-A1BA25CBA3C2}" type="pres">
      <dgm:prSet presAssocID="{1036F3EE-0535-426D-8A1A-9E0F4D501B28}" presName="text4" presStyleLbl="fgAcc4" presStyleIdx="1" presStyleCnt="3">
        <dgm:presLayoutVars>
          <dgm:chPref val="3"/>
        </dgm:presLayoutVars>
      </dgm:prSet>
      <dgm:spPr/>
    </dgm:pt>
    <dgm:pt modelId="{1028E36D-80F9-493D-8D3B-BCA6181664E9}" type="pres">
      <dgm:prSet presAssocID="{1036F3EE-0535-426D-8A1A-9E0F4D501B28}" presName="hierChild5" presStyleCnt="0"/>
      <dgm:spPr/>
    </dgm:pt>
    <dgm:pt modelId="{24ED1568-EE40-4F42-B68E-CA7A084BB5EE}" type="pres">
      <dgm:prSet presAssocID="{DDC32E33-C07E-4E68-BD4B-4ECCB6E65CAE}" presName="Name23" presStyleLbl="parChTrans1D4" presStyleIdx="2" presStyleCnt="3"/>
      <dgm:spPr/>
    </dgm:pt>
    <dgm:pt modelId="{0B1F2EC9-AD4E-4AFD-91AF-A577D8EC9B1D}" type="pres">
      <dgm:prSet presAssocID="{80181610-4C6E-4D1E-8BCB-13ED58370278}" presName="hierRoot4" presStyleCnt="0"/>
      <dgm:spPr/>
    </dgm:pt>
    <dgm:pt modelId="{AAB2F1A1-E121-4986-A7CC-8E0D7BFA55B8}" type="pres">
      <dgm:prSet presAssocID="{80181610-4C6E-4D1E-8BCB-13ED58370278}" presName="composite4" presStyleCnt="0"/>
      <dgm:spPr/>
    </dgm:pt>
    <dgm:pt modelId="{6BB94C4A-4F69-45FA-9214-DC5ACE2B04E9}" type="pres">
      <dgm:prSet presAssocID="{80181610-4C6E-4D1E-8BCB-13ED58370278}" presName="background4" presStyleLbl="node4" presStyleIdx="2" presStyleCnt="3"/>
      <dgm:spPr/>
    </dgm:pt>
    <dgm:pt modelId="{911D711B-2153-4045-8274-EEC34F9BD415}" type="pres">
      <dgm:prSet presAssocID="{80181610-4C6E-4D1E-8BCB-13ED58370278}" presName="text4" presStyleLbl="fgAcc4" presStyleIdx="2" presStyleCnt="3">
        <dgm:presLayoutVars>
          <dgm:chPref val="3"/>
        </dgm:presLayoutVars>
      </dgm:prSet>
      <dgm:spPr/>
    </dgm:pt>
    <dgm:pt modelId="{627A6B7B-8692-42CE-9066-101352FE4157}" type="pres">
      <dgm:prSet presAssocID="{80181610-4C6E-4D1E-8BCB-13ED58370278}" presName="hierChild5" presStyleCnt="0"/>
      <dgm:spPr/>
    </dgm:pt>
    <dgm:pt modelId="{31E2024C-AC04-43AC-9E7F-A5AE1CBCC203}" type="pres">
      <dgm:prSet presAssocID="{17CEFF5C-1D50-4051-852E-540B5A412A34}" presName="Name17" presStyleLbl="parChTrans1D3" presStyleIdx="4" presStyleCnt="6"/>
      <dgm:spPr/>
    </dgm:pt>
    <dgm:pt modelId="{DDB08AF8-8E97-4E38-8543-BBD3D5179D44}" type="pres">
      <dgm:prSet presAssocID="{90D21C7D-4DF3-4B38-AF38-DB0DBFE3703A}" presName="hierRoot3" presStyleCnt="0"/>
      <dgm:spPr/>
    </dgm:pt>
    <dgm:pt modelId="{C5229A36-A7BF-49B3-BAD4-FEB043D336D8}" type="pres">
      <dgm:prSet presAssocID="{90D21C7D-4DF3-4B38-AF38-DB0DBFE3703A}" presName="composite3" presStyleCnt="0"/>
      <dgm:spPr/>
    </dgm:pt>
    <dgm:pt modelId="{EA9928A7-96B9-4D24-BDBB-EF2B19A39CCE}" type="pres">
      <dgm:prSet presAssocID="{90D21C7D-4DF3-4B38-AF38-DB0DBFE3703A}" presName="background3" presStyleLbl="node3" presStyleIdx="4" presStyleCnt="6"/>
      <dgm:spPr/>
    </dgm:pt>
    <dgm:pt modelId="{075FB8B4-592A-44E4-A398-B324C98B6754}" type="pres">
      <dgm:prSet presAssocID="{90D21C7D-4DF3-4B38-AF38-DB0DBFE3703A}" presName="text3" presStyleLbl="fgAcc3" presStyleIdx="4" presStyleCnt="6">
        <dgm:presLayoutVars>
          <dgm:chPref val="3"/>
        </dgm:presLayoutVars>
      </dgm:prSet>
      <dgm:spPr/>
    </dgm:pt>
    <dgm:pt modelId="{D9E12E6D-2D70-4CC3-A520-47599BC5FD11}" type="pres">
      <dgm:prSet presAssocID="{90D21C7D-4DF3-4B38-AF38-DB0DBFE3703A}" presName="hierChild4" presStyleCnt="0"/>
      <dgm:spPr/>
    </dgm:pt>
    <dgm:pt modelId="{35F9CA9B-3CE0-4AC2-B7D5-1D1C09409AD2}" type="pres">
      <dgm:prSet presAssocID="{AF86F784-7955-430D-BF2E-960FAA699654}" presName="Name17" presStyleLbl="parChTrans1D3" presStyleIdx="5" presStyleCnt="6"/>
      <dgm:spPr/>
    </dgm:pt>
    <dgm:pt modelId="{38E334D8-C929-49F6-81BF-299384E1AAFB}" type="pres">
      <dgm:prSet presAssocID="{A210A75B-6D2E-4678-AFF2-69F1497B5AC5}" presName="hierRoot3" presStyleCnt="0"/>
      <dgm:spPr/>
    </dgm:pt>
    <dgm:pt modelId="{0DA95EE8-AF56-4C65-978D-D8CA307FCFAF}" type="pres">
      <dgm:prSet presAssocID="{A210A75B-6D2E-4678-AFF2-69F1497B5AC5}" presName="composite3" presStyleCnt="0"/>
      <dgm:spPr/>
    </dgm:pt>
    <dgm:pt modelId="{D104B126-C632-4ABF-97BB-3F130E83E3A5}" type="pres">
      <dgm:prSet presAssocID="{A210A75B-6D2E-4678-AFF2-69F1497B5AC5}" presName="background3" presStyleLbl="node3" presStyleIdx="5" presStyleCnt="6"/>
      <dgm:spPr/>
    </dgm:pt>
    <dgm:pt modelId="{A84DF421-D595-4814-B38B-A7BE44A5D6DD}" type="pres">
      <dgm:prSet presAssocID="{A210A75B-6D2E-4678-AFF2-69F1497B5AC5}" presName="text3" presStyleLbl="fgAcc3" presStyleIdx="5" presStyleCnt="6">
        <dgm:presLayoutVars>
          <dgm:chPref val="3"/>
        </dgm:presLayoutVars>
      </dgm:prSet>
      <dgm:spPr/>
    </dgm:pt>
    <dgm:pt modelId="{7ACCBA28-F135-4810-B65F-42FE19ED04D3}" type="pres">
      <dgm:prSet presAssocID="{A210A75B-6D2E-4678-AFF2-69F1497B5AC5}" presName="hierChild4" presStyleCnt="0"/>
      <dgm:spPr/>
    </dgm:pt>
  </dgm:ptLst>
  <dgm:cxnLst>
    <dgm:cxn modelId="{85A26B01-C3B8-4D3A-89C0-297A95C9C143}" type="presOf" srcId="{D5B52A8F-84A4-404E-863F-E7404112EBBC}" destId="{2F7D6C28-0D49-45B9-82A7-464D67A4DCCB}" srcOrd="0" destOrd="0" presId="urn:microsoft.com/office/officeart/2005/8/layout/hierarchy1"/>
    <dgm:cxn modelId="{CEF5AF01-383E-4EC1-9F74-D5C8E36BFD30}" type="presOf" srcId="{48C59BC3-B242-4B99-8ABC-AD1C9E82AEDD}" destId="{4ED919FC-8D47-4469-8AB5-780DDBC68FCC}" srcOrd="0" destOrd="0" presId="urn:microsoft.com/office/officeart/2005/8/layout/hierarchy1"/>
    <dgm:cxn modelId="{1238F605-E664-4D41-8725-88E505737145}" type="presOf" srcId="{2AD8CE60-8528-47A8-9BC5-F09250542E8B}" destId="{0ED14186-2367-4CD6-A213-8B93F29A5A79}" srcOrd="0" destOrd="0" presId="urn:microsoft.com/office/officeart/2005/8/layout/hierarchy1"/>
    <dgm:cxn modelId="{9440330B-E0E1-4D3D-A83E-73D1E69DE5B6}" type="presOf" srcId="{A210A75B-6D2E-4678-AFF2-69F1497B5AC5}" destId="{A84DF421-D595-4814-B38B-A7BE44A5D6DD}" srcOrd="0" destOrd="0" presId="urn:microsoft.com/office/officeart/2005/8/layout/hierarchy1"/>
    <dgm:cxn modelId="{8AC45A0B-3A01-4356-AFCA-885D558C2DB6}" srcId="{A082B72E-AE37-40AB-A22E-BB748D07AB33}" destId="{5A0EB73D-EE56-4D70-9FEE-CCD92B5C2F7C}" srcOrd="3" destOrd="0" parTransId="{3979E556-B678-4AAE-A516-6CBEB9480236}" sibTransId="{24CC2F98-5E1F-42DD-A3AE-F3396ABA71FA}"/>
    <dgm:cxn modelId="{A3B2D10F-72D6-43C2-ABB7-83E1FA24CD2C}" type="presOf" srcId="{84DF6567-8EDE-49B9-94E5-7B9C0DB152AD}" destId="{2A46363F-1B0F-4D29-AD88-CBD492DE0F6E}" srcOrd="0" destOrd="0" presId="urn:microsoft.com/office/officeart/2005/8/layout/hierarchy1"/>
    <dgm:cxn modelId="{7E792226-0E04-4FDA-B45D-6C0FB6BEE545}" type="presOf" srcId="{7AA0DB44-C9C8-41C8-AB35-ED8787DD255C}" destId="{4F379E2F-BFC7-4305-A26F-741935AE36AD}" srcOrd="0" destOrd="0" presId="urn:microsoft.com/office/officeart/2005/8/layout/hierarchy1"/>
    <dgm:cxn modelId="{922AAB30-20F7-4846-BBB8-FED8EB298830}" srcId="{A082B72E-AE37-40AB-A22E-BB748D07AB33}" destId="{90D21C7D-4DF3-4B38-AF38-DB0DBFE3703A}" srcOrd="4" destOrd="0" parTransId="{17CEFF5C-1D50-4051-852E-540B5A412A34}" sibTransId="{74BC9F6F-61A3-4DA1-92D5-65B4C34C47C8}"/>
    <dgm:cxn modelId="{81860432-605F-4C20-9F60-B2205F9AF48B}" type="presOf" srcId="{3979E556-B678-4AAE-A516-6CBEB9480236}" destId="{851A56C1-359B-44BD-99BA-F0280B9FABBF}" srcOrd="0" destOrd="0" presId="urn:microsoft.com/office/officeart/2005/8/layout/hierarchy1"/>
    <dgm:cxn modelId="{8E4DBB35-BE79-49B9-A27C-E83924C95242}" type="presOf" srcId="{AF86F784-7955-430D-BF2E-960FAA699654}" destId="{35F9CA9B-3CE0-4AC2-B7D5-1D1C09409AD2}" srcOrd="0" destOrd="0" presId="urn:microsoft.com/office/officeart/2005/8/layout/hierarchy1"/>
    <dgm:cxn modelId="{B8462F3F-8F9A-459B-AACA-7DB40EAE62CF}" type="presOf" srcId="{FA2E37CA-148B-4D77-8488-235BB690B553}" destId="{447D4551-DB55-45EC-9914-B32117A213F8}" srcOrd="0" destOrd="0" presId="urn:microsoft.com/office/officeart/2005/8/layout/hierarchy1"/>
    <dgm:cxn modelId="{9B9A0A5C-7DCF-4CFE-8E54-8D342857A6AE}" type="presOf" srcId="{067B30B6-7529-4C7F-BBCA-D3EA9BE3974C}" destId="{CC40FC0F-8105-44C0-A8D2-10A7F7EAF668}" srcOrd="0" destOrd="0" presId="urn:microsoft.com/office/officeart/2005/8/layout/hierarchy1"/>
    <dgm:cxn modelId="{12E65447-2B32-48ED-BC2A-CEBCCEABCC69}" type="presOf" srcId="{1036F3EE-0535-426D-8A1A-9E0F4D501B28}" destId="{D79BEB61-EA92-454A-B642-A1BA25CBA3C2}" srcOrd="0" destOrd="0" presId="urn:microsoft.com/office/officeart/2005/8/layout/hierarchy1"/>
    <dgm:cxn modelId="{F5C8A347-5C9E-4A96-AE5A-E340B2791834}" type="presOf" srcId="{890C8FA8-7549-4261-B8F1-0B4C3EB39BFE}" destId="{479B5F6E-9B7E-4C1D-8E11-2DB71D10BF69}" srcOrd="0" destOrd="0" presId="urn:microsoft.com/office/officeart/2005/8/layout/hierarchy1"/>
    <dgm:cxn modelId="{D993BA88-5C22-46A8-BA53-165965A3CEED}" type="presOf" srcId="{80181610-4C6E-4D1E-8BCB-13ED58370278}" destId="{911D711B-2153-4045-8274-EEC34F9BD415}" srcOrd="0" destOrd="0" presId="urn:microsoft.com/office/officeart/2005/8/layout/hierarchy1"/>
    <dgm:cxn modelId="{7F26668F-8848-4A2E-9B2A-538AB9EB1E54}" type="presOf" srcId="{A082B72E-AE37-40AB-A22E-BB748D07AB33}" destId="{252742E7-F95D-4E19-935D-62119D0E174D}" srcOrd="0" destOrd="0" presId="urn:microsoft.com/office/officeart/2005/8/layout/hierarchy1"/>
    <dgm:cxn modelId="{5BD66993-EFE4-4EBE-AC7F-8AB70CBF8F75}" type="presOf" srcId="{5A0EB73D-EE56-4D70-9FEE-CCD92B5C2F7C}" destId="{607B082A-2B7F-4F84-9C37-1B9A475A36FC}" srcOrd="0" destOrd="0" presId="urn:microsoft.com/office/officeart/2005/8/layout/hierarchy1"/>
    <dgm:cxn modelId="{5A67019C-11C3-43A8-96BB-A44271D846D9}" srcId="{5A0EB73D-EE56-4D70-9FEE-CCD92B5C2F7C}" destId="{1036F3EE-0535-426D-8A1A-9E0F4D501B28}" srcOrd="0" destOrd="0" parTransId="{7AA0DB44-C9C8-41C8-AB35-ED8787DD255C}" sibTransId="{36A2DFD5-5EEA-4656-92A7-33E94FDD213E}"/>
    <dgm:cxn modelId="{584AFB9C-9C7E-4416-BEB9-523F9E30A7DD}" srcId="{A082B72E-AE37-40AB-A22E-BB748D07AB33}" destId="{0188F899-FAA8-44A0-A222-F99A056A42B4}" srcOrd="1" destOrd="0" parTransId="{D5B52A8F-84A4-404E-863F-E7404112EBBC}" sibTransId="{815443E9-8EEF-41C4-8D42-7E7B6BA6AC7C}"/>
    <dgm:cxn modelId="{69C6FAA3-3D1A-4859-B2EF-6DD1D4242267}" srcId="{A082B72E-AE37-40AB-A22E-BB748D07AB33}" destId="{890C8FA8-7549-4261-B8F1-0B4C3EB39BFE}" srcOrd="0" destOrd="0" parTransId="{48C59BC3-B242-4B99-8ABC-AD1C9E82AEDD}" sibTransId="{74595BBF-E88C-4245-B354-A71EC5BEBCB0}"/>
    <dgm:cxn modelId="{B4C8C4B8-A3BF-4A3B-8519-79C4393B10E8}" type="presOf" srcId="{17CEFF5C-1D50-4051-852E-540B5A412A34}" destId="{31E2024C-AC04-43AC-9E7F-A5AE1CBCC203}" srcOrd="0" destOrd="0" presId="urn:microsoft.com/office/officeart/2005/8/layout/hierarchy1"/>
    <dgm:cxn modelId="{A658A0B9-D1FF-4D7A-BC02-B341D34B103B}" type="presOf" srcId="{0188F899-FAA8-44A0-A222-F99A056A42B4}" destId="{25C1E573-6A3C-4C6A-BD47-6CEC1DEDC2D0}" srcOrd="0" destOrd="0" presId="urn:microsoft.com/office/officeart/2005/8/layout/hierarchy1"/>
    <dgm:cxn modelId="{E24385BF-A86D-4837-9A40-A971AFAC075B}" type="presOf" srcId="{2ADE9D22-E65F-42C6-BDBD-87F0A9720A62}" destId="{1B20F273-AD8A-45D3-807A-CC543986F79F}" srcOrd="0" destOrd="0" presId="urn:microsoft.com/office/officeart/2005/8/layout/hierarchy1"/>
    <dgm:cxn modelId="{EC689DCB-9CBE-415E-87FC-0294AD908B29}" srcId="{A082B72E-AE37-40AB-A22E-BB748D07AB33}" destId="{A210A75B-6D2E-4678-AFF2-69F1497B5AC5}" srcOrd="5" destOrd="0" parTransId="{AF86F784-7955-430D-BF2E-960FAA699654}" sibTransId="{8743474B-25B3-4AC9-9593-966A9F106F8E}"/>
    <dgm:cxn modelId="{F150ADD0-5544-4F43-9623-2765C655D4A5}" srcId="{5A0EB73D-EE56-4D70-9FEE-CCD92B5C2F7C}" destId="{80181610-4C6E-4D1E-8BCB-13ED58370278}" srcOrd="1" destOrd="0" parTransId="{DDC32E33-C07E-4E68-BD4B-4ECCB6E65CAE}" sibTransId="{C7367B4E-DD96-44C0-9040-148CC252813E}"/>
    <dgm:cxn modelId="{08A0ADD7-00D2-402A-AFB5-7710EE256A13}" type="presOf" srcId="{D35E0CDE-FC64-4B1A-83FF-C74FE3DF486C}" destId="{E96625D2-0EBF-4307-AEDA-C81557160616}" srcOrd="0" destOrd="0" presId="urn:microsoft.com/office/officeart/2005/8/layout/hierarchy1"/>
    <dgm:cxn modelId="{8B8E73DF-0ABB-48BC-A77C-2A254197B2E7}" type="presOf" srcId="{DDC32E33-C07E-4E68-BD4B-4ECCB6E65CAE}" destId="{24ED1568-EE40-4F42-B68E-CA7A084BB5EE}" srcOrd="0" destOrd="0" presId="urn:microsoft.com/office/officeart/2005/8/layout/hierarchy1"/>
    <dgm:cxn modelId="{33F4DDE0-F8A0-498A-BED2-F9BA8C2273C1}" srcId="{0188F899-FAA8-44A0-A222-F99A056A42B4}" destId="{2ADE9D22-E65F-42C6-BDBD-87F0A9720A62}" srcOrd="0" destOrd="0" parTransId="{0E203E60-941A-49B4-A23B-FF3805AF41AA}" sibTransId="{10866B61-AF9B-49A7-A1BB-D5E0956303F2}"/>
    <dgm:cxn modelId="{FB1314E4-10FE-440B-9705-B7458CD8A289}" srcId="{FA2E37CA-148B-4D77-8488-235BB690B553}" destId="{A082B72E-AE37-40AB-A22E-BB748D07AB33}" srcOrd="0" destOrd="0" parTransId="{84DF6567-8EDE-49B9-94E5-7B9C0DB152AD}" sibTransId="{2255E75B-8673-4262-945C-8F04CAC1799F}"/>
    <dgm:cxn modelId="{9FBE78E4-C0E1-4DC4-B9B9-17C72CB51CC1}" srcId="{A082B72E-AE37-40AB-A22E-BB748D07AB33}" destId="{067B30B6-7529-4C7F-BBCA-D3EA9BE3974C}" srcOrd="2" destOrd="0" parTransId="{D35E0CDE-FC64-4B1A-83FF-C74FE3DF486C}" sibTransId="{889398B1-6F34-45EC-8D43-671B6B91CAE4}"/>
    <dgm:cxn modelId="{5010BEEF-5500-446D-9DDB-E890F9916924}" type="presOf" srcId="{90D21C7D-4DF3-4B38-AF38-DB0DBFE3703A}" destId="{075FB8B4-592A-44E4-A398-B324C98B6754}" srcOrd="0" destOrd="0" presId="urn:microsoft.com/office/officeart/2005/8/layout/hierarchy1"/>
    <dgm:cxn modelId="{64EEBDF2-D818-41E9-964F-949F61563D40}" srcId="{2AD8CE60-8528-47A8-9BC5-F09250542E8B}" destId="{FA2E37CA-148B-4D77-8488-235BB690B553}" srcOrd="0" destOrd="0" parTransId="{A4935503-A94B-4BCB-8381-03C9D315D21F}" sibTransId="{4499A2DF-4462-48DF-97A7-42D5DDC5237F}"/>
    <dgm:cxn modelId="{842ECBF3-2F2C-4484-8546-59030FB08BFA}" type="presOf" srcId="{0E203E60-941A-49B4-A23B-FF3805AF41AA}" destId="{8E363240-2D96-450C-8717-12BDCCB62F7A}" srcOrd="0" destOrd="0" presId="urn:microsoft.com/office/officeart/2005/8/layout/hierarchy1"/>
    <dgm:cxn modelId="{15A537A7-8A6A-4A4D-915E-759CA86029F3}" type="presParOf" srcId="{0ED14186-2367-4CD6-A213-8B93F29A5A79}" destId="{DB3BBA0D-002B-420F-B094-4CC43ADAA631}" srcOrd="0" destOrd="0" presId="urn:microsoft.com/office/officeart/2005/8/layout/hierarchy1"/>
    <dgm:cxn modelId="{C0DA4A37-50E6-467B-967A-E4A7A3CE9842}" type="presParOf" srcId="{DB3BBA0D-002B-420F-B094-4CC43ADAA631}" destId="{FD08985C-79EE-424F-B13F-FF167ABFF595}" srcOrd="0" destOrd="0" presId="urn:microsoft.com/office/officeart/2005/8/layout/hierarchy1"/>
    <dgm:cxn modelId="{63E99EFA-33D5-41F5-91C7-6037896F193C}" type="presParOf" srcId="{FD08985C-79EE-424F-B13F-FF167ABFF595}" destId="{08241237-BEEF-4CAE-942F-F7E5629EED36}" srcOrd="0" destOrd="0" presId="urn:microsoft.com/office/officeart/2005/8/layout/hierarchy1"/>
    <dgm:cxn modelId="{C3EFAE7F-4310-48AC-8B6F-5370A3D99175}" type="presParOf" srcId="{FD08985C-79EE-424F-B13F-FF167ABFF595}" destId="{447D4551-DB55-45EC-9914-B32117A213F8}" srcOrd="1" destOrd="0" presId="urn:microsoft.com/office/officeart/2005/8/layout/hierarchy1"/>
    <dgm:cxn modelId="{B39E0FF7-8E98-4E10-B928-D90C630D09AB}" type="presParOf" srcId="{DB3BBA0D-002B-420F-B094-4CC43ADAA631}" destId="{5D0E4CC0-C710-4FDB-BF70-C0C4CAF768B7}" srcOrd="1" destOrd="0" presId="urn:microsoft.com/office/officeart/2005/8/layout/hierarchy1"/>
    <dgm:cxn modelId="{F6C06102-2289-47D0-89E6-9A0C87E8DB0A}" type="presParOf" srcId="{5D0E4CC0-C710-4FDB-BF70-C0C4CAF768B7}" destId="{2A46363F-1B0F-4D29-AD88-CBD492DE0F6E}" srcOrd="0" destOrd="0" presId="urn:microsoft.com/office/officeart/2005/8/layout/hierarchy1"/>
    <dgm:cxn modelId="{AE480E7F-0D03-4D04-86FA-60E6FAC18F8E}" type="presParOf" srcId="{5D0E4CC0-C710-4FDB-BF70-C0C4CAF768B7}" destId="{A3CE48FE-81AC-470C-B1A8-C0DCD728D27D}" srcOrd="1" destOrd="0" presId="urn:microsoft.com/office/officeart/2005/8/layout/hierarchy1"/>
    <dgm:cxn modelId="{4B36F63A-C967-4B03-8320-A82CE318995E}" type="presParOf" srcId="{A3CE48FE-81AC-470C-B1A8-C0DCD728D27D}" destId="{C5A4E36F-9897-4EE3-BA2C-0235F27A6B33}" srcOrd="0" destOrd="0" presId="urn:microsoft.com/office/officeart/2005/8/layout/hierarchy1"/>
    <dgm:cxn modelId="{830DA977-0330-4F87-9276-6A5BFCCA52C8}" type="presParOf" srcId="{C5A4E36F-9897-4EE3-BA2C-0235F27A6B33}" destId="{79CDFB5E-853D-464C-948C-33FFFE431E96}" srcOrd="0" destOrd="0" presId="urn:microsoft.com/office/officeart/2005/8/layout/hierarchy1"/>
    <dgm:cxn modelId="{834E4562-8045-40A4-9964-0FC6DDD96F2D}" type="presParOf" srcId="{C5A4E36F-9897-4EE3-BA2C-0235F27A6B33}" destId="{252742E7-F95D-4E19-935D-62119D0E174D}" srcOrd="1" destOrd="0" presId="urn:microsoft.com/office/officeart/2005/8/layout/hierarchy1"/>
    <dgm:cxn modelId="{D8964EF0-1885-4B55-923F-E13D60FBD169}" type="presParOf" srcId="{A3CE48FE-81AC-470C-B1A8-C0DCD728D27D}" destId="{50131C0A-A3CD-49AB-AEEC-66E532E85A28}" srcOrd="1" destOrd="0" presId="urn:microsoft.com/office/officeart/2005/8/layout/hierarchy1"/>
    <dgm:cxn modelId="{3201AAE9-DA51-4E3F-ABFF-A1CDAD77B6F2}" type="presParOf" srcId="{50131C0A-A3CD-49AB-AEEC-66E532E85A28}" destId="{4ED919FC-8D47-4469-8AB5-780DDBC68FCC}" srcOrd="0" destOrd="0" presId="urn:microsoft.com/office/officeart/2005/8/layout/hierarchy1"/>
    <dgm:cxn modelId="{4C77CDFD-B8FF-4EA2-848D-225FE1DAECC0}" type="presParOf" srcId="{50131C0A-A3CD-49AB-AEEC-66E532E85A28}" destId="{F67A36DA-20C4-4BA2-999C-039391ACB5B7}" srcOrd="1" destOrd="0" presId="urn:microsoft.com/office/officeart/2005/8/layout/hierarchy1"/>
    <dgm:cxn modelId="{9380D493-E861-4D44-9F1F-571A2A57729F}" type="presParOf" srcId="{F67A36DA-20C4-4BA2-999C-039391ACB5B7}" destId="{501A53E8-6D74-499E-B8D9-40BAE86E8876}" srcOrd="0" destOrd="0" presId="urn:microsoft.com/office/officeart/2005/8/layout/hierarchy1"/>
    <dgm:cxn modelId="{AC9F86D5-3851-4777-A59D-6D291298C450}" type="presParOf" srcId="{501A53E8-6D74-499E-B8D9-40BAE86E8876}" destId="{CE54D2DB-E1D7-495E-BA6E-F69ADE35CBB7}" srcOrd="0" destOrd="0" presId="urn:microsoft.com/office/officeart/2005/8/layout/hierarchy1"/>
    <dgm:cxn modelId="{1997303B-F3E9-4F07-814A-6123E2B13B42}" type="presParOf" srcId="{501A53E8-6D74-499E-B8D9-40BAE86E8876}" destId="{479B5F6E-9B7E-4C1D-8E11-2DB71D10BF69}" srcOrd="1" destOrd="0" presId="urn:microsoft.com/office/officeart/2005/8/layout/hierarchy1"/>
    <dgm:cxn modelId="{41DFF192-ED16-4A13-9BE9-3D6EC037FAF2}" type="presParOf" srcId="{F67A36DA-20C4-4BA2-999C-039391ACB5B7}" destId="{6D0AD37E-D927-4236-A04B-F4F3BF147AA2}" srcOrd="1" destOrd="0" presId="urn:microsoft.com/office/officeart/2005/8/layout/hierarchy1"/>
    <dgm:cxn modelId="{8F1DE2B9-1083-41D6-B746-BC2D226A6AA2}" type="presParOf" srcId="{50131C0A-A3CD-49AB-AEEC-66E532E85A28}" destId="{2F7D6C28-0D49-45B9-82A7-464D67A4DCCB}" srcOrd="2" destOrd="0" presId="urn:microsoft.com/office/officeart/2005/8/layout/hierarchy1"/>
    <dgm:cxn modelId="{44F24777-C635-4899-B987-E4938F19A1B2}" type="presParOf" srcId="{50131C0A-A3CD-49AB-AEEC-66E532E85A28}" destId="{F3BB634D-5C00-44EB-A00B-942DC53ADC6C}" srcOrd="3" destOrd="0" presId="urn:microsoft.com/office/officeart/2005/8/layout/hierarchy1"/>
    <dgm:cxn modelId="{FA348B0C-80C6-42FC-9CE4-0F4399C21B24}" type="presParOf" srcId="{F3BB634D-5C00-44EB-A00B-942DC53ADC6C}" destId="{399D83C1-8D7F-41DE-8E53-17FBDF0ED1D8}" srcOrd="0" destOrd="0" presId="urn:microsoft.com/office/officeart/2005/8/layout/hierarchy1"/>
    <dgm:cxn modelId="{392077AC-F8A8-4496-8B14-726C90B642EB}" type="presParOf" srcId="{399D83C1-8D7F-41DE-8E53-17FBDF0ED1D8}" destId="{1BC40CBE-2AE9-4768-9079-5E2188868B90}" srcOrd="0" destOrd="0" presId="urn:microsoft.com/office/officeart/2005/8/layout/hierarchy1"/>
    <dgm:cxn modelId="{42F78309-6C9C-421A-8E49-FE0546F7250F}" type="presParOf" srcId="{399D83C1-8D7F-41DE-8E53-17FBDF0ED1D8}" destId="{25C1E573-6A3C-4C6A-BD47-6CEC1DEDC2D0}" srcOrd="1" destOrd="0" presId="urn:microsoft.com/office/officeart/2005/8/layout/hierarchy1"/>
    <dgm:cxn modelId="{F871056E-74CF-4477-909B-A12E483A08C2}" type="presParOf" srcId="{F3BB634D-5C00-44EB-A00B-942DC53ADC6C}" destId="{0405216F-F1DA-4595-ACAF-3BEEED8A24FD}" srcOrd="1" destOrd="0" presId="urn:microsoft.com/office/officeart/2005/8/layout/hierarchy1"/>
    <dgm:cxn modelId="{BFD2C50A-D830-4203-9639-02AF51DB31E7}" type="presParOf" srcId="{0405216F-F1DA-4595-ACAF-3BEEED8A24FD}" destId="{8E363240-2D96-450C-8717-12BDCCB62F7A}" srcOrd="0" destOrd="0" presId="urn:microsoft.com/office/officeart/2005/8/layout/hierarchy1"/>
    <dgm:cxn modelId="{BE78C6A4-E6AB-48C1-90C6-5ED28DBE12E9}" type="presParOf" srcId="{0405216F-F1DA-4595-ACAF-3BEEED8A24FD}" destId="{1E812EE2-9471-4BDA-B706-918C095478A6}" srcOrd="1" destOrd="0" presId="urn:microsoft.com/office/officeart/2005/8/layout/hierarchy1"/>
    <dgm:cxn modelId="{57C84066-65F5-404F-A63E-B2F3D855DD70}" type="presParOf" srcId="{1E812EE2-9471-4BDA-B706-918C095478A6}" destId="{83CF5812-7FF9-4987-B2BA-82B4B0EB4BE5}" srcOrd="0" destOrd="0" presId="urn:microsoft.com/office/officeart/2005/8/layout/hierarchy1"/>
    <dgm:cxn modelId="{B62C3D56-59AA-4D4D-81F7-BE7D0EDFA72D}" type="presParOf" srcId="{83CF5812-7FF9-4987-B2BA-82B4B0EB4BE5}" destId="{F9827684-A19C-4951-8303-F667EAD4F766}" srcOrd="0" destOrd="0" presId="urn:microsoft.com/office/officeart/2005/8/layout/hierarchy1"/>
    <dgm:cxn modelId="{82A85D36-C10A-48D7-A3ED-965078117B93}" type="presParOf" srcId="{83CF5812-7FF9-4987-B2BA-82B4B0EB4BE5}" destId="{1B20F273-AD8A-45D3-807A-CC543986F79F}" srcOrd="1" destOrd="0" presId="urn:microsoft.com/office/officeart/2005/8/layout/hierarchy1"/>
    <dgm:cxn modelId="{A7160AF2-368E-40C3-9F5E-A37C73AF2E56}" type="presParOf" srcId="{1E812EE2-9471-4BDA-B706-918C095478A6}" destId="{D09BB70F-B483-46D2-BC39-70B73ED866C4}" srcOrd="1" destOrd="0" presId="urn:microsoft.com/office/officeart/2005/8/layout/hierarchy1"/>
    <dgm:cxn modelId="{A1022B38-9FF4-49E2-93F2-0F0BD7BE8661}" type="presParOf" srcId="{50131C0A-A3CD-49AB-AEEC-66E532E85A28}" destId="{E96625D2-0EBF-4307-AEDA-C81557160616}" srcOrd="4" destOrd="0" presId="urn:microsoft.com/office/officeart/2005/8/layout/hierarchy1"/>
    <dgm:cxn modelId="{74541729-2FA9-4DD2-8CCF-6ADBB536AA3E}" type="presParOf" srcId="{50131C0A-A3CD-49AB-AEEC-66E532E85A28}" destId="{8E474494-7148-4153-A548-1A6FCDCB27F9}" srcOrd="5" destOrd="0" presId="urn:microsoft.com/office/officeart/2005/8/layout/hierarchy1"/>
    <dgm:cxn modelId="{FCB11529-A8AC-4716-8AFA-2129005050ED}" type="presParOf" srcId="{8E474494-7148-4153-A548-1A6FCDCB27F9}" destId="{1469AC01-A505-4066-8686-5B34292750FD}" srcOrd="0" destOrd="0" presId="urn:microsoft.com/office/officeart/2005/8/layout/hierarchy1"/>
    <dgm:cxn modelId="{4F888EDE-5F47-44D4-97F5-8F092284AC77}" type="presParOf" srcId="{1469AC01-A505-4066-8686-5B34292750FD}" destId="{236FA562-4CB3-4DC7-91B3-92EDDA80CA54}" srcOrd="0" destOrd="0" presId="urn:microsoft.com/office/officeart/2005/8/layout/hierarchy1"/>
    <dgm:cxn modelId="{5F49330D-661B-405B-9913-11AEA8CA1B44}" type="presParOf" srcId="{1469AC01-A505-4066-8686-5B34292750FD}" destId="{CC40FC0F-8105-44C0-A8D2-10A7F7EAF668}" srcOrd="1" destOrd="0" presId="urn:microsoft.com/office/officeart/2005/8/layout/hierarchy1"/>
    <dgm:cxn modelId="{57FC84EB-65AB-4DE4-99A7-75DEE4243949}" type="presParOf" srcId="{8E474494-7148-4153-A548-1A6FCDCB27F9}" destId="{E8E9C33D-CF58-42E0-A78C-AADBBE1560A5}" srcOrd="1" destOrd="0" presId="urn:microsoft.com/office/officeart/2005/8/layout/hierarchy1"/>
    <dgm:cxn modelId="{FA194E90-C86B-41C4-86C7-B253A0E608E7}" type="presParOf" srcId="{50131C0A-A3CD-49AB-AEEC-66E532E85A28}" destId="{851A56C1-359B-44BD-99BA-F0280B9FABBF}" srcOrd="6" destOrd="0" presId="urn:microsoft.com/office/officeart/2005/8/layout/hierarchy1"/>
    <dgm:cxn modelId="{5156DA41-1AD2-4E3B-94BB-625FE3EA6743}" type="presParOf" srcId="{50131C0A-A3CD-49AB-AEEC-66E532E85A28}" destId="{9CA1F5AC-1043-43D7-B2F1-EA07D0B7E274}" srcOrd="7" destOrd="0" presId="urn:microsoft.com/office/officeart/2005/8/layout/hierarchy1"/>
    <dgm:cxn modelId="{FA659BC6-720A-4F6C-AF04-91A588E9EE3F}" type="presParOf" srcId="{9CA1F5AC-1043-43D7-B2F1-EA07D0B7E274}" destId="{BCE6B4BE-0848-4494-B3DF-A7D3B927A8D2}" srcOrd="0" destOrd="0" presId="urn:microsoft.com/office/officeart/2005/8/layout/hierarchy1"/>
    <dgm:cxn modelId="{B4BDE77C-B907-41FD-A7A4-9FB59E61AE25}" type="presParOf" srcId="{BCE6B4BE-0848-4494-B3DF-A7D3B927A8D2}" destId="{D24C48D0-E903-4E75-97CD-FC9FD92D181A}" srcOrd="0" destOrd="0" presId="urn:microsoft.com/office/officeart/2005/8/layout/hierarchy1"/>
    <dgm:cxn modelId="{D4713480-03DA-4400-A95C-A588F787E37D}" type="presParOf" srcId="{BCE6B4BE-0848-4494-B3DF-A7D3B927A8D2}" destId="{607B082A-2B7F-4F84-9C37-1B9A475A36FC}" srcOrd="1" destOrd="0" presId="urn:microsoft.com/office/officeart/2005/8/layout/hierarchy1"/>
    <dgm:cxn modelId="{7619317E-150A-43DA-9B5E-17B4D4349975}" type="presParOf" srcId="{9CA1F5AC-1043-43D7-B2F1-EA07D0B7E274}" destId="{DB70C08C-F992-4032-8864-709380292576}" srcOrd="1" destOrd="0" presId="urn:microsoft.com/office/officeart/2005/8/layout/hierarchy1"/>
    <dgm:cxn modelId="{65519420-9208-4E54-9504-4065B9EABE23}" type="presParOf" srcId="{DB70C08C-F992-4032-8864-709380292576}" destId="{4F379E2F-BFC7-4305-A26F-741935AE36AD}" srcOrd="0" destOrd="0" presId="urn:microsoft.com/office/officeart/2005/8/layout/hierarchy1"/>
    <dgm:cxn modelId="{7963D584-C07C-49D7-9222-0C5C87D1CB55}" type="presParOf" srcId="{DB70C08C-F992-4032-8864-709380292576}" destId="{313C8296-656E-4A7E-8ECF-466693B20369}" srcOrd="1" destOrd="0" presId="urn:microsoft.com/office/officeart/2005/8/layout/hierarchy1"/>
    <dgm:cxn modelId="{BAE15EA6-0AD4-4545-AEB6-43640416A398}" type="presParOf" srcId="{313C8296-656E-4A7E-8ECF-466693B20369}" destId="{FE0C6C53-1F1F-4E38-B6D1-0138BFE9904B}" srcOrd="0" destOrd="0" presId="urn:microsoft.com/office/officeart/2005/8/layout/hierarchy1"/>
    <dgm:cxn modelId="{62E9A506-A115-4F25-B8CE-3243878BC281}" type="presParOf" srcId="{FE0C6C53-1F1F-4E38-B6D1-0138BFE9904B}" destId="{B776D0A2-132E-4B6F-B607-4DC9D5A36763}" srcOrd="0" destOrd="0" presId="urn:microsoft.com/office/officeart/2005/8/layout/hierarchy1"/>
    <dgm:cxn modelId="{7BF8C331-D693-43C8-A819-4DC5D7E147AC}" type="presParOf" srcId="{FE0C6C53-1F1F-4E38-B6D1-0138BFE9904B}" destId="{D79BEB61-EA92-454A-B642-A1BA25CBA3C2}" srcOrd="1" destOrd="0" presId="urn:microsoft.com/office/officeart/2005/8/layout/hierarchy1"/>
    <dgm:cxn modelId="{F803964D-B28F-41C6-BF25-62ED70457DF3}" type="presParOf" srcId="{313C8296-656E-4A7E-8ECF-466693B20369}" destId="{1028E36D-80F9-493D-8D3B-BCA6181664E9}" srcOrd="1" destOrd="0" presId="urn:microsoft.com/office/officeart/2005/8/layout/hierarchy1"/>
    <dgm:cxn modelId="{1B53DF43-D694-4492-987C-55D02A6EDB6F}" type="presParOf" srcId="{DB70C08C-F992-4032-8864-709380292576}" destId="{24ED1568-EE40-4F42-B68E-CA7A084BB5EE}" srcOrd="2" destOrd="0" presId="urn:microsoft.com/office/officeart/2005/8/layout/hierarchy1"/>
    <dgm:cxn modelId="{8D5FA729-2CD4-4A8A-B105-DD5F4627733F}" type="presParOf" srcId="{DB70C08C-F992-4032-8864-709380292576}" destId="{0B1F2EC9-AD4E-4AFD-91AF-A577D8EC9B1D}" srcOrd="3" destOrd="0" presId="urn:microsoft.com/office/officeart/2005/8/layout/hierarchy1"/>
    <dgm:cxn modelId="{869142EE-8B3B-4287-B7F5-D959ABBD0B6F}" type="presParOf" srcId="{0B1F2EC9-AD4E-4AFD-91AF-A577D8EC9B1D}" destId="{AAB2F1A1-E121-4986-A7CC-8E0D7BFA55B8}" srcOrd="0" destOrd="0" presId="urn:microsoft.com/office/officeart/2005/8/layout/hierarchy1"/>
    <dgm:cxn modelId="{D4D3FEC9-5B93-4CEC-A29D-32AA345A43E4}" type="presParOf" srcId="{AAB2F1A1-E121-4986-A7CC-8E0D7BFA55B8}" destId="{6BB94C4A-4F69-45FA-9214-DC5ACE2B04E9}" srcOrd="0" destOrd="0" presId="urn:microsoft.com/office/officeart/2005/8/layout/hierarchy1"/>
    <dgm:cxn modelId="{C90E231B-9E7D-402C-ABBE-0FE5AA29DBAC}" type="presParOf" srcId="{AAB2F1A1-E121-4986-A7CC-8E0D7BFA55B8}" destId="{911D711B-2153-4045-8274-EEC34F9BD415}" srcOrd="1" destOrd="0" presId="urn:microsoft.com/office/officeart/2005/8/layout/hierarchy1"/>
    <dgm:cxn modelId="{331D1525-2EC9-4F0B-B2A2-F3BA451859C8}" type="presParOf" srcId="{0B1F2EC9-AD4E-4AFD-91AF-A577D8EC9B1D}" destId="{627A6B7B-8692-42CE-9066-101352FE4157}" srcOrd="1" destOrd="0" presId="urn:microsoft.com/office/officeart/2005/8/layout/hierarchy1"/>
    <dgm:cxn modelId="{B4B514B7-3F21-425F-92B6-DE84AC9B0DFA}" type="presParOf" srcId="{50131C0A-A3CD-49AB-AEEC-66E532E85A28}" destId="{31E2024C-AC04-43AC-9E7F-A5AE1CBCC203}" srcOrd="8" destOrd="0" presId="urn:microsoft.com/office/officeart/2005/8/layout/hierarchy1"/>
    <dgm:cxn modelId="{673A0489-87E0-4EB5-B872-D575B0D92312}" type="presParOf" srcId="{50131C0A-A3CD-49AB-AEEC-66E532E85A28}" destId="{DDB08AF8-8E97-4E38-8543-BBD3D5179D44}" srcOrd="9" destOrd="0" presId="urn:microsoft.com/office/officeart/2005/8/layout/hierarchy1"/>
    <dgm:cxn modelId="{E149B986-69EF-4E86-AD9A-67284BA5B1F0}" type="presParOf" srcId="{DDB08AF8-8E97-4E38-8543-BBD3D5179D44}" destId="{C5229A36-A7BF-49B3-BAD4-FEB043D336D8}" srcOrd="0" destOrd="0" presId="urn:microsoft.com/office/officeart/2005/8/layout/hierarchy1"/>
    <dgm:cxn modelId="{8D81A01C-C58D-497B-B2D1-FE850573D0FC}" type="presParOf" srcId="{C5229A36-A7BF-49B3-BAD4-FEB043D336D8}" destId="{EA9928A7-96B9-4D24-BDBB-EF2B19A39CCE}" srcOrd="0" destOrd="0" presId="urn:microsoft.com/office/officeart/2005/8/layout/hierarchy1"/>
    <dgm:cxn modelId="{D1323781-D884-4BB8-8B1A-BD3FDB651915}" type="presParOf" srcId="{C5229A36-A7BF-49B3-BAD4-FEB043D336D8}" destId="{075FB8B4-592A-44E4-A398-B324C98B6754}" srcOrd="1" destOrd="0" presId="urn:microsoft.com/office/officeart/2005/8/layout/hierarchy1"/>
    <dgm:cxn modelId="{4E9A2D9B-2011-46AF-A7A9-6EBBC561F934}" type="presParOf" srcId="{DDB08AF8-8E97-4E38-8543-BBD3D5179D44}" destId="{D9E12E6D-2D70-4CC3-A520-47599BC5FD11}" srcOrd="1" destOrd="0" presId="urn:microsoft.com/office/officeart/2005/8/layout/hierarchy1"/>
    <dgm:cxn modelId="{113B424C-4473-4D9D-BE61-228A6F3BA215}" type="presParOf" srcId="{50131C0A-A3CD-49AB-AEEC-66E532E85A28}" destId="{35F9CA9B-3CE0-4AC2-B7D5-1D1C09409AD2}" srcOrd="10" destOrd="0" presId="urn:microsoft.com/office/officeart/2005/8/layout/hierarchy1"/>
    <dgm:cxn modelId="{D1A4E0BD-B8FE-46A2-9B1B-477A2C110CD2}" type="presParOf" srcId="{50131C0A-A3CD-49AB-AEEC-66E532E85A28}" destId="{38E334D8-C929-49F6-81BF-299384E1AAFB}" srcOrd="11" destOrd="0" presId="urn:microsoft.com/office/officeart/2005/8/layout/hierarchy1"/>
    <dgm:cxn modelId="{3B1D0554-2197-4FEA-8A92-E2E26775AB58}" type="presParOf" srcId="{38E334D8-C929-49F6-81BF-299384E1AAFB}" destId="{0DA95EE8-AF56-4C65-978D-D8CA307FCFAF}" srcOrd="0" destOrd="0" presId="urn:microsoft.com/office/officeart/2005/8/layout/hierarchy1"/>
    <dgm:cxn modelId="{903A9CC6-0A4B-4D7D-BD9B-5A78C7EABFA0}" type="presParOf" srcId="{0DA95EE8-AF56-4C65-978D-D8CA307FCFAF}" destId="{D104B126-C632-4ABF-97BB-3F130E83E3A5}" srcOrd="0" destOrd="0" presId="urn:microsoft.com/office/officeart/2005/8/layout/hierarchy1"/>
    <dgm:cxn modelId="{A1726866-CFB2-4A7E-A558-42491C780A91}" type="presParOf" srcId="{0DA95EE8-AF56-4C65-978D-D8CA307FCFAF}" destId="{A84DF421-D595-4814-B38B-A7BE44A5D6DD}" srcOrd="1" destOrd="0" presId="urn:microsoft.com/office/officeart/2005/8/layout/hierarchy1"/>
    <dgm:cxn modelId="{EE9785D5-E64F-4171-A219-D1170DC5EB0F}" type="presParOf" srcId="{38E334D8-C929-49F6-81BF-299384E1AAFB}" destId="{7ACCBA28-F135-4810-B65F-42FE19ED04D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D8CE60-8528-47A8-9BC5-F09250542E8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A082B72E-AE37-40AB-A22E-BB748D07AB33}">
      <dgm:prSet phldrT="[טקסט]"/>
      <dgm:spPr/>
      <dgm:t>
        <a:bodyPr/>
        <a:lstStyle/>
        <a:p>
          <a:pPr rtl="1"/>
          <a:r>
            <a:rPr lang="he-IL" dirty="0"/>
            <a:t>ניהול</a:t>
          </a:r>
        </a:p>
      </dgm:t>
    </dgm:pt>
    <dgm:pt modelId="{84DF6567-8EDE-49B9-94E5-7B9C0DB152AD}" type="parTrans" cxnId="{FB1314E4-10FE-440B-9705-B7458CD8A289}">
      <dgm:prSet/>
      <dgm:spPr/>
      <dgm:t>
        <a:bodyPr/>
        <a:lstStyle/>
        <a:p>
          <a:pPr rtl="1"/>
          <a:endParaRPr lang="he-IL"/>
        </a:p>
      </dgm:t>
    </dgm:pt>
    <dgm:pt modelId="{2255E75B-8673-4262-945C-8F04CAC1799F}" type="sibTrans" cxnId="{FB1314E4-10FE-440B-9705-B7458CD8A289}">
      <dgm:prSet/>
      <dgm:spPr/>
      <dgm:t>
        <a:bodyPr/>
        <a:lstStyle/>
        <a:p>
          <a:pPr rtl="1"/>
          <a:endParaRPr lang="he-IL"/>
        </a:p>
      </dgm:t>
    </dgm:pt>
    <dgm:pt modelId="{5A0EB73D-EE56-4D70-9FEE-CCD92B5C2F7C}">
      <dgm:prSet phldrT="[טקסט]"/>
      <dgm:spPr/>
      <dgm:t>
        <a:bodyPr/>
        <a:lstStyle/>
        <a:p>
          <a:pPr rtl="1"/>
          <a:r>
            <a:rPr lang="he-IL" dirty="0"/>
            <a:t>תפעול</a:t>
          </a:r>
        </a:p>
      </dgm:t>
    </dgm:pt>
    <dgm:pt modelId="{3979E556-B678-4AAE-A516-6CBEB9480236}" type="parTrans" cxnId="{8AC45A0B-3A01-4356-AFCA-885D558C2DB6}">
      <dgm:prSet/>
      <dgm:spPr/>
      <dgm:t>
        <a:bodyPr/>
        <a:lstStyle/>
        <a:p>
          <a:pPr rtl="1"/>
          <a:endParaRPr lang="he-IL"/>
        </a:p>
      </dgm:t>
    </dgm:pt>
    <dgm:pt modelId="{24CC2F98-5E1F-42DD-A3AE-F3396ABA71FA}" type="sibTrans" cxnId="{8AC45A0B-3A01-4356-AFCA-885D558C2DB6}">
      <dgm:prSet/>
      <dgm:spPr/>
      <dgm:t>
        <a:bodyPr/>
        <a:lstStyle/>
        <a:p>
          <a:pPr rtl="1"/>
          <a:endParaRPr lang="he-IL"/>
        </a:p>
      </dgm:t>
    </dgm:pt>
    <dgm:pt modelId="{A210A75B-6D2E-4678-AFF2-69F1497B5AC5}">
      <dgm:prSet phldrT="[טקסט]"/>
      <dgm:spPr/>
      <dgm:t>
        <a:bodyPr/>
        <a:lstStyle/>
        <a:p>
          <a:pPr rtl="1"/>
          <a:r>
            <a:rPr lang="he-IL" dirty="0"/>
            <a:t>פיתוח המוצר (המומחים)</a:t>
          </a:r>
        </a:p>
      </dgm:t>
    </dgm:pt>
    <dgm:pt modelId="{AF86F784-7955-430D-BF2E-960FAA699654}" type="parTrans" cxnId="{EC689DCB-9CBE-415E-87FC-0294AD908B29}">
      <dgm:prSet/>
      <dgm:spPr/>
      <dgm:t>
        <a:bodyPr/>
        <a:lstStyle/>
        <a:p>
          <a:pPr rtl="1"/>
          <a:endParaRPr lang="he-IL"/>
        </a:p>
      </dgm:t>
    </dgm:pt>
    <dgm:pt modelId="{8743474B-25B3-4AC9-9593-966A9F106F8E}" type="sibTrans" cxnId="{EC689DCB-9CBE-415E-87FC-0294AD908B29}">
      <dgm:prSet/>
      <dgm:spPr/>
      <dgm:t>
        <a:bodyPr/>
        <a:lstStyle/>
        <a:p>
          <a:pPr rtl="1"/>
          <a:endParaRPr lang="he-IL"/>
        </a:p>
      </dgm:t>
    </dgm:pt>
    <dgm:pt modelId="{90D21C7D-4DF3-4B38-AF38-DB0DBFE3703A}">
      <dgm:prSet/>
      <dgm:spPr/>
      <dgm:t>
        <a:bodyPr/>
        <a:lstStyle/>
        <a:p>
          <a:pPr rtl="1"/>
          <a:r>
            <a:rPr lang="he-IL" dirty="0"/>
            <a:t>שיווק ומכירות</a:t>
          </a:r>
        </a:p>
      </dgm:t>
    </dgm:pt>
    <dgm:pt modelId="{17CEFF5C-1D50-4051-852E-540B5A412A34}" type="parTrans" cxnId="{922AAB30-20F7-4846-BBB8-FED8EB298830}">
      <dgm:prSet/>
      <dgm:spPr/>
      <dgm:t>
        <a:bodyPr/>
        <a:lstStyle/>
        <a:p>
          <a:pPr rtl="1"/>
          <a:endParaRPr lang="he-IL"/>
        </a:p>
      </dgm:t>
    </dgm:pt>
    <dgm:pt modelId="{74BC9F6F-61A3-4DA1-92D5-65B4C34C47C8}" type="sibTrans" cxnId="{922AAB30-20F7-4846-BBB8-FED8EB298830}">
      <dgm:prSet/>
      <dgm:spPr/>
      <dgm:t>
        <a:bodyPr/>
        <a:lstStyle/>
        <a:p>
          <a:pPr rtl="1"/>
          <a:endParaRPr lang="he-IL"/>
        </a:p>
      </dgm:t>
    </dgm:pt>
    <dgm:pt modelId="{0188F899-FAA8-44A0-A222-F99A056A42B4}">
      <dgm:prSet/>
      <dgm:spPr/>
      <dgm:t>
        <a:bodyPr/>
        <a:lstStyle/>
        <a:p>
          <a:pPr rtl="1"/>
          <a:r>
            <a:rPr lang="he-IL" dirty="0"/>
            <a:t>כספים</a:t>
          </a:r>
        </a:p>
      </dgm:t>
    </dgm:pt>
    <dgm:pt modelId="{D5B52A8F-84A4-404E-863F-E7404112EBBC}" type="parTrans" cxnId="{584AFB9C-9C7E-4416-BEB9-523F9E30A7DD}">
      <dgm:prSet/>
      <dgm:spPr/>
      <dgm:t>
        <a:bodyPr/>
        <a:lstStyle/>
        <a:p>
          <a:pPr rtl="1"/>
          <a:endParaRPr lang="he-IL"/>
        </a:p>
      </dgm:t>
    </dgm:pt>
    <dgm:pt modelId="{815443E9-8EEF-41C4-8D42-7E7B6BA6AC7C}" type="sibTrans" cxnId="{584AFB9C-9C7E-4416-BEB9-523F9E30A7DD}">
      <dgm:prSet/>
      <dgm:spPr/>
      <dgm:t>
        <a:bodyPr/>
        <a:lstStyle/>
        <a:p>
          <a:pPr rtl="1"/>
          <a:endParaRPr lang="he-IL"/>
        </a:p>
      </dgm:t>
    </dgm:pt>
    <dgm:pt modelId="{890C8FA8-7549-4261-B8F1-0B4C3EB39BFE}">
      <dgm:prSet/>
      <dgm:spPr/>
      <dgm:t>
        <a:bodyPr/>
        <a:lstStyle/>
        <a:p>
          <a:pPr rtl="1"/>
          <a:r>
            <a:rPr lang="he-IL" dirty="0"/>
            <a:t>פיתוח </a:t>
          </a:r>
          <a:r>
            <a:rPr lang="he-IL" dirty="0" err="1"/>
            <a:t>עיסקי</a:t>
          </a:r>
          <a:r>
            <a:rPr lang="he-IL" dirty="0"/>
            <a:t> ואסטרטגיה</a:t>
          </a:r>
        </a:p>
      </dgm:t>
    </dgm:pt>
    <dgm:pt modelId="{48C59BC3-B242-4B99-8ABC-AD1C9E82AEDD}" type="parTrans" cxnId="{69C6FAA3-3D1A-4859-B2EF-6DD1D4242267}">
      <dgm:prSet/>
      <dgm:spPr/>
      <dgm:t>
        <a:bodyPr/>
        <a:lstStyle/>
        <a:p>
          <a:pPr rtl="1"/>
          <a:endParaRPr lang="he-IL"/>
        </a:p>
      </dgm:t>
    </dgm:pt>
    <dgm:pt modelId="{74595BBF-E88C-4245-B354-A71EC5BEBCB0}" type="sibTrans" cxnId="{69C6FAA3-3D1A-4859-B2EF-6DD1D4242267}">
      <dgm:prSet/>
      <dgm:spPr/>
      <dgm:t>
        <a:bodyPr/>
        <a:lstStyle/>
        <a:p>
          <a:pPr rtl="1"/>
          <a:endParaRPr lang="he-IL"/>
        </a:p>
      </dgm:t>
    </dgm:pt>
    <dgm:pt modelId="{FA2E37CA-148B-4D77-8488-235BB690B553}">
      <dgm:prSet/>
      <dgm:spPr/>
      <dgm:t>
        <a:bodyPr/>
        <a:lstStyle/>
        <a:p>
          <a:pPr rtl="1"/>
          <a:r>
            <a:rPr lang="he-IL" dirty="0"/>
            <a:t>בעלים (דירקטוריון)</a:t>
          </a:r>
        </a:p>
      </dgm:t>
    </dgm:pt>
    <dgm:pt modelId="{A4935503-A94B-4BCB-8381-03C9D315D21F}" type="parTrans" cxnId="{64EEBDF2-D818-41E9-964F-949F61563D40}">
      <dgm:prSet/>
      <dgm:spPr/>
      <dgm:t>
        <a:bodyPr/>
        <a:lstStyle/>
        <a:p>
          <a:pPr rtl="1"/>
          <a:endParaRPr lang="he-IL"/>
        </a:p>
      </dgm:t>
    </dgm:pt>
    <dgm:pt modelId="{4499A2DF-4462-48DF-97A7-42D5DDC5237F}" type="sibTrans" cxnId="{64EEBDF2-D818-41E9-964F-949F61563D40}">
      <dgm:prSet/>
      <dgm:spPr/>
      <dgm:t>
        <a:bodyPr/>
        <a:lstStyle/>
        <a:p>
          <a:pPr rtl="1"/>
          <a:endParaRPr lang="he-IL"/>
        </a:p>
      </dgm:t>
    </dgm:pt>
    <dgm:pt modelId="{0ED14186-2367-4CD6-A213-8B93F29A5A79}" type="pres">
      <dgm:prSet presAssocID="{2AD8CE60-8528-47A8-9BC5-F09250542E8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B3BBA0D-002B-420F-B094-4CC43ADAA631}" type="pres">
      <dgm:prSet presAssocID="{FA2E37CA-148B-4D77-8488-235BB690B553}" presName="hierRoot1" presStyleCnt="0"/>
      <dgm:spPr/>
    </dgm:pt>
    <dgm:pt modelId="{FD08985C-79EE-424F-B13F-FF167ABFF595}" type="pres">
      <dgm:prSet presAssocID="{FA2E37CA-148B-4D77-8488-235BB690B553}" presName="composite" presStyleCnt="0"/>
      <dgm:spPr/>
    </dgm:pt>
    <dgm:pt modelId="{08241237-BEEF-4CAE-942F-F7E5629EED36}" type="pres">
      <dgm:prSet presAssocID="{FA2E37CA-148B-4D77-8488-235BB690B553}" presName="background" presStyleLbl="node0" presStyleIdx="0" presStyleCnt="1"/>
      <dgm:spPr/>
    </dgm:pt>
    <dgm:pt modelId="{447D4551-DB55-45EC-9914-B32117A213F8}" type="pres">
      <dgm:prSet presAssocID="{FA2E37CA-148B-4D77-8488-235BB690B553}" presName="text" presStyleLbl="fgAcc0" presStyleIdx="0" presStyleCnt="1" custLinFactX="-99473" custLinFactNeighborX="-100000" custLinFactNeighborY="83012">
        <dgm:presLayoutVars>
          <dgm:chPref val="3"/>
        </dgm:presLayoutVars>
      </dgm:prSet>
      <dgm:spPr/>
    </dgm:pt>
    <dgm:pt modelId="{5D0E4CC0-C710-4FDB-BF70-C0C4CAF768B7}" type="pres">
      <dgm:prSet presAssocID="{FA2E37CA-148B-4D77-8488-235BB690B553}" presName="hierChild2" presStyleCnt="0"/>
      <dgm:spPr/>
    </dgm:pt>
    <dgm:pt modelId="{2A46363F-1B0F-4D29-AD88-CBD492DE0F6E}" type="pres">
      <dgm:prSet presAssocID="{84DF6567-8EDE-49B9-94E5-7B9C0DB152AD}" presName="Name10" presStyleLbl="parChTrans1D2" presStyleIdx="0" presStyleCnt="1"/>
      <dgm:spPr/>
    </dgm:pt>
    <dgm:pt modelId="{A3CE48FE-81AC-470C-B1A8-C0DCD728D27D}" type="pres">
      <dgm:prSet presAssocID="{A082B72E-AE37-40AB-A22E-BB748D07AB33}" presName="hierRoot2" presStyleCnt="0"/>
      <dgm:spPr/>
    </dgm:pt>
    <dgm:pt modelId="{C5A4E36F-9897-4EE3-BA2C-0235F27A6B33}" type="pres">
      <dgm:prSet presAssocID="{A082B72E-AE37-40AB-A22E-BB748D07AB33}" presName="composite2" presStyleCnt="0"/>
      <dgm:spPr/>
    </dgm:pt>
    <dgm:pt modelId="{79CDFB5E-853D-464C-948C-33FFFE431E96}" type="pres">
      <dgm:prSet presAssocID="{A082B72E-AE37-40AB-A22E-BB748D07AB33}" presName="background2" presStyleLbl="node2" presStyleIdx="0" presStyleCnt="1"/>
      <dgm:spPr/>
    </dgm:pt>
    <dgm:pt modelId="{252742E7-F95D-4E19-935D-62119D0E174D}" type="pres">
      <dgm:prSet presAssocID="{A082B72E-AE37-40AB-A22E-BB748D07AB33}" presName="text2" presStyleLbl="fgAcc2" presStyleIdx="0" presStyleCnt="1">
        <dgm:presLayoutVars>
          <dgm:chPref val="3"/>
        </dgm:presLayoutVars>
      </dgm:prSet>
      <dgm:spPr/>
    </dgm:pt>
    <dgm:pt modelId="{50131C0A-A3CD-49AB-AEEC-66E532E85A28}" type="pres">
      <dgm:prSet presAssocID="{A082B72E-AE37-40AB-A22E-BB748D07AB33}" presName="hierChild3" presStyleCnt="0"/>
      <dgm:spPr/>
    </dgm:pt>
    <dgm:pt modelId="{4ED919FC-8D47-4469-8AB5-780DDBC68FCC}" type="pres">
      <dgm:prSet presAssocID="{48C59BC3-B242-4B99-8ABC-AD1C9E82AEDD}" presName="Name17" presStyleLbl="parChTrans1D3" presStyleIdx="0" presStyleCnt="5"/>
      <dgm:spPr/>
    </dgm:pt>
    <dgm:pt modelId="{F67A36DA-20C4-4BA2-999C-039391ACB5B7}" type="pres">
      <dgm:prSet presAssocID="{890C8FA8-7549-4261-B8F1-0B4C3EB39BFE}" presName="hierRoot3" presStyleCnt="0"/>
      <dgm:spPr/>
    </dgm:pt>
    <dgm:pt modelId="{501A53E8-6D74-499E-B8D9-40BAE86E8876}" type="pres">
      <dgm:prSet presAssocID="{890C8FA8-7549-4261-B8F1-0B4C3EB39BFE}" presName="composite3" presStyleCnt="0"/>
      <dgm:spPr/>
    </dgm:pt>
    <dgm:pt modelId="{CE54D2DB-E1D7-495E-BA6E-F69ADE35CBB7}" type="pres">
      <dgm:prSet presAssocID="{890C8FA8-7549-4261-B8F1-0B4C3EB39BFE}" presName="background3" presStyleLbl="node3" presStyleIdx="0" presStyleCnt="5"/>
      <dgm:spPr/>
    </dgm:pt>
    <dgm:pt modelId="{479B5F6E-9B7E-4C1D-8E11-2DB71D10BF69}" type="pres">
      <dgm:prSet presAssocID="{890C8FA8-7549-4261-B8F1-0B4C3EB39BFE}" presName="text3" presStyleLbl="fgAcc3" presStyleIdx="0" presStyleCnt="5">
        <dgm:presLayoutVars>
          <dgm:chPref val="3"/>
        </dgm:presLayoutVars>
      </dgm:prSet>
      <dgm:spPr/>
    </dgm:pt>
    <dgm:pt modelId="{6D0AD37E-D927-4236-A04B-F4F3BF147AA2}" type="pres">
      <dgm:prSet presAssocID="{890C8FA8-7549-4261-B8F1-0B4C3EB39BFE}" presName="hierChild4" presStyleCnt="0"/>
      <dgm:spPr/>
    </dgm:pt>
    <dgm:pt modelId="{2F7D6C28-0D49-45B9-82A7-464D67A4DCCB}" type="pres">
      <dgm:prSet presAssocID="{D5B52A8F-84A4-404E-863F-E7404112EBBC}" presName="Name17" presStyleLbl="parChTrans1D3" presStyleIdx="1" presStyleCnt="5"/>
      <dgm:spPr/>
    </dgm:pt>
    <dgm:pt modelId="{F3BB634D-5C00-44EB-A00B-942DC53ADC6C}" type="pres">
      <dgm:prSet presAssocID="{0188F899-FAA8-44A0-A222-F99A056A42B4}" presName="hierRoot3" presStyleCnt="0"/>
      <dgm:spPr/>
    </dgm:pt>
    <dgm:pt modelId="{399D83C1-8D7F-41DE-8E53-17FBDF0ED1D8}" type="pres">
      <dgm:prSet presAssocID="{0188F899-FAA8-44A0-A222-F99A056A42B4}" presName="composite3" presStyleCnt="0"/>
      <dgm:spPr/>
    </dgm:pt>
    <dgm:pt modelId="{1BC40CBE-2AE9-4768-9079-5E2188868B90}" type="pres">
      <dgm:prSet presAssocID="{0188F899-FAA8-44A0-A222-F99A056A42B4}" presName="background3" presStyleLbl="node3" presStyleIdx="1" presStyleCnt="5"/>
      <dgm:spPr/>
    </dgm:pt>
    <dgm:pt modelId="{25C1E573-6A3C-4C6A-BD47-6CEC1DEDC2D0}" type="pres">
      <dgm:prSet presAssocID="{0188F899-FAA8-44A0-A222-F99A056A42B4}" presName="text3" presStyleLbl="fgAcc3" presStyleIdx="1" presStyleCnt="5">
        <dgm:presLayoutVars>
          <dgm:chPref val="3"/>
        </dgm:presLayoutVars>
      </dgm:prSet>
      <dgm:spPr/>
    </dgm:pt>
    <dgm:pt modelId="{0405216F-F1DA-4595-ACAF-3BEEED8A24FD}" type="pres">
      <dgm:prSet presAssocID="{0188F899-FAA8-44A0-A222-F99A056A42B4}" presName="hierChild4" presStyleCnt="0"/>
      <dgm:spPr/>
    </dgm:pt>
    <dgm:pt modelId="{851A56C1-359B-44BD-99BA-F0280B9FABBF}" type="pres">
      <dgm:prSet presAssocID="{3979E556-B678-4AAE-A516-6CBEB9480236}" presName="Name17" presStyleLbl="parChTrans1D3" presStyleIdx="2" presStyleCnt="5"/>
      <dgm:spPr/>
    </dgm:pt>
    <dgm:pt modelId="{9CA1F5AC-1043-43D7-B2F1-EA07D0B7E274}" type="pres">
      <dgm:prSet presAssocID="{5A0EB73D-EE56-4D70-9FEE-CCD92B5C2F7C}" presName="hierRoot3" presStyleCnt="0"/>
      <dgm:spPr/>
    </dgm:pt>
    <dgm:pt modelId="{BCE6B4BE-0848-4494-B3DF-A7D3B927A8D2}" type="pres">
      <dgm:prSet presAssocID="{5A0EB73D-EE56-4D70-9FEE-CCD92B5C2F7C}" presName="composite3" presStyleCnt="0"/>
      <dgm:spPr/>
    </dgm:pt>
    <dgm:pt modelId="{D24C48D0-E903-4E75-97CD-FC9FD92D181A}" type="pres">
      <dgm:prSet presAssocID="{5A0EB73D-EE56-4D70-9FEE-CCD92B5C2F7C}" presName="background3" presStyleLbl="node3" presStyleIdx="2" presStyleCnt="5"/>
      <dgm:spPr/>
    </dgm:pt>
    <dgm:pt modelId="{607B082A-2B7F-4F84-9C37-1B9A475A36FC}" type="pres">
      <dgm:prSet presAssocID="{5A0EB73D-EE56-4D70-9FEE-CCD92B5C2F7C}" presName="text3" presStyleLbl="fgAcc3" presStyleIdx="2" presStyleCnt="5">
        <dgm:presLayoutVars>
          <dgm:chPref val="3"/>
        </dgm:presLayoutVars>
      </dgm:prSet>
      <dgm:spPr/>
    </dgm:pt>
    <dgm:pt modelId="{DB70C08C-F992-4032-8864-709380292576}" type="pres">
      <dgm:prSet presAssocID="{5A0EB73D-EE56-4D70-9FEE-CCD92B5C2F7C}" presName="hierChild4" presStyleCnt="0"/>
      <dgm:spPr/>
    </dgm:pt>
    <dgm:pt modelId="{31E2024C-AC04-43AC-9E7F-A5AE1CBCC203}" type="pres">
      <dgm:prSet presAssocID="{17CEFF5C-1D50-4051-852E-540B5A412A34}" presName="Name17" presStyleLbl="parChTrans1D3" presStyleIdx="3" presStyleCnt="5"/>
      <dgm:spPr/>
    </dgm:pt>
    <dgm:pt modelId="{DDB08AF8-8E97-4E38-8543-BBD3D5179D44}" type="pres">
      <dgm:prSet presAssocID="{90D21C7D-4DF3-4B38-AF38-DB0DBFE3703A}" presName="hierRoot3" presStyleCnt="0"/>
      <dgm:spPr/>
    </dgm:pt>
    <dgm:pt modelId="{C5229A36-A7BF-49B3-BAD4-FEB043D336D8}" type="pres">
      <dgm:prSet presAssocID="{90D21C7D-4DF3-4B38-AF38-DB0DBFE3703A}" presName="composite3" presStyleCnt="0"/>
      <dgm:spPr/>
    </dgm:pt>
    <dgm:pt modelId="{EA9928A7-96B9-4D24-BDBB-EF2B19A39CCE}" type="pres">
      <dgm:prSet presAssocID="{90D21C7D-4DF3-4B38-AF38-DB0DBFE3703A}" presName="background3" presStyleLbl="node3" presStyleIdx="3" presStyleCnt="5"/>
      <dgm:spPr/>
    </dgm:pt>
    <dgm:pt modelId="{075FB8B4-592A-44E4-A398-B324C98B6754}" type="pres">
      <dgm:prSet presAssocID="{90D21C7D-4DF3-4B38-AF38-DB0DBFE3703A}" presName="text3" presStyleLbl="fgAcc3" presStyleIdx="3" presStyleCnt="5">
        <dgm:presLayoutVars>
          <dgm:chPref val="3"/>
        </dgm:presLayoutVars>
      </dgm:prSet>
      <dgm:spPr/>
    </dgm:pt>
    <dgm:pt modelId="{D9E12E6D-2D70-4CC3-A520-47599BC5FD11}" type="pres">
      <dgm:prSet presAssocID="{90D21C7D-4DF3-4B38-AF38-DB0DBFE3703A}" presName="hierChild4" presStyleCnt="0"/>
      <dgm:spPr/>
    </dgm:pt>
    <dgm:pt modelId="{35F9CA9B-3CE0-4AC2-B7D5-1D1C09409AD2}" type="pres">
      <dgm:prSet presAssocID="{AF86F784-7955-430D-BF2E-960FAA699654}" presName="Name17" presStyleLbl="parChTrans1D3" presStyleIdx="4" presStyleCnt="5"/>
      <dgm:spPr/>
    </dgm:pt>
    <dgm:pt modelId="{38E334D8-C929-49F6-81BF-299384E1AAFB}" type="pres">
      <dgm:prSet presAssocID="{A210A75B-6D2E-4678-AFF2-69F1497B5AC5}" presName="hierRoot3" presStyleCnt="0"/>
      <dgm:spPr/>
    </dgm:pt>
    <dgm:pt modelId="{0DA95EE8-AF56-4C65-978D-D8CA307FCFAF}" type="pres">
      <dgm:prSet presAssocID="{A210A75B-6D2E-4678-AFF2-69F1497B5AC5}" presName="composite3" presStyleCnt="0"/>
      <dgm:spPr/>
    </dgm:pt>
    <dgm:pt modelId="{D104B126-C632-4ABF-97BB-3F130E83E3A5}" type="pres">
      <dgm:prSet presAssocID="{A210A75B-6D2E-4678-AFF2-69F1497B5AC5}" presName="background3" presStyleLbl="node3" presStyleIdx="4" presStyleCnt="5"/>
      <dgm:spPr/>
    </dgm:pt>
    <dgm:pt modelId="{A84DF421-D595-4814-B38B-A7BE44A5D6DD}" type="pres">
      <dgm:prSet presAssocID="{A210A75B-6D2E-4678-AFF2-69F1497B5AC5}" presName="text3" presStyleLbl="fgAcc3" presStyleIdx="4" presStyleCnt="5">
        <dgm:presLayoutVars>
          <dgm:chPref val="3"/>
        </dgm:presLayoutVars>
      </dgm:prSet>
      <dgm:spPr/>
    </dgm:pt>
    <dgm:pt modelId="{7ACCBA28-F135-4810-B65F-42FE19ED04D3}" type="pres">
      <dgm:prSet presAssocID="{A210A75B-6D2E-4678-AFF2-69F1497B5AC5}" presName="hierChild4" presStyleCnt="0"/>
      <dgm:spPr/>
    </dgm:pt>
  </dgm:ptLst>
  <dgm:cxnLst>
    <dgm:cxn modelId="{85A26B01-C3B8-4D3A-89C0-297A95C9C143}" type="presOf" srcId="{D5B52A8F-84A4-404E-863F-E7404112EBBC}" destId="{2F7D6C28-0D49-45B9-82A7-464D67A4DCCB}" srcOrd="0" destOrd="0" presId="urn:microsoft.com/office/officeart/2005/8/layout/hierarchy1"/>
    <dgm:cxn modelId="{CEF5AF01-383E-4EC1-9F74-D5C8E36BFD30}" type="presOf" srcId="{48C59BC3-B242-4B99-8ABC-AD1C9E82AEDD}" destId="{4ED919FC-8D47-4469-8AB5-780DDBC68FCC}" srcOrd="0" destOrd="0" presId="urn:microsoft.com/office/officeart/2005/8/layout/hierarchy1"/>
    <dgm:cxn modelId="{1238F605-E664-4D41-8725-88E505737145}" type="presOf" srcId="{2AD8CE60-8528-47A8-9BC5-F09250542E8B}" destId="{0ED14186-2367-4CD6-A213-8B93F29A5A79}" srcOrd="0" destOrd="0" presId="urn:microsoft.com/office/officeart/2005/8/layout/hierarchy1"/>
    <dgm:cxn modelId="{9440330B-E0E1-4D3D-A83E-73D1E69DE5B6}" type="presOf" srcId="{A210A75B-6D2E-4678-AFF2-69F1497B5AC5}" destId="{A84DF421-D595-4814-B38B-A7BE44A5D6DD}" srcOrd="0" destOrd="0" presId="urn:microsoft.com/office/officeart/2005/8/layout/hierarchy1"/>
    <dgm:cxn modelId="{8AC45A0B-3A01-4356-AFCA-885D558C2DB6}" srcId="{A082B72E-AE37-40AB-A22E-BB748D07AB33}" destId="{5A0EB73D-EE56-4D70-9FEE-CCD92B5C2F7C}" srcOrd="2" destOrd="0" parTransId="{3979E556-B678-4AAE-A516-6CBEB9480236}" sibTransId="{24CC2F98-5E1F-42DD-A3AE-F3396ABA71FA}"/>
    <dgm:cxn modelId="{A3B2D10F-72D6-43C2-ABB7-83E1FA24CD2C}" type="presOf" srcId="{84DF6567-8EDE-49B9-94E5-7B9C0DB152AD}" destId="{2A46363F-1B0F-4D29-AD88-CBD492DE0F6E}" srcOrd="0" destOrd="0" presId="urn:microsoft.com/office/officeart/2005/8/layout/hierarchy1"/>
    <dgm:cxn modelId="{922AAB30-20F7-4846-BBB8-FED8EB298830}" srcId="{A082B72E-AE37-40AB-A22E-BB748D07AB33}" destId="{90D21C7D-4DF3-4B38-AF38-DB0DBFE3703A}" srcOrd="3" destOrd="0" parTransId="{17CEFF5C-1D50-4051-852E-540B5A412A34}" sibTransId="{74BC9F6F-61A3-4DA1-92D5-65B4C34C47C8}"/>
    <dgm:cxn modelId="{81860432-605F-4C20-9F60-B2205F9AF48B}" type="presOf" srcId="{3979E556-B678-4AAE-A516-6CBEB9480236}" destId="{851A56C1-359B-44BD-99BA-F0280B9FABBF}" srcOrd="0" destOrd="0" presId="urn:microsoft.com/office/officeart/2005/8/layout/hierarchy1"/>
    <dgm:cxn modelId="{8E4DBB35-BE79-49B9-A27C-E83924C95242}" type="presOf" srcId="{AF86F784-7955-430D-BF2E-960FAA699654}" destId="{35F9CA9B-3CE0-4AC2-B7D5-1D1C09409AD2}" srcOrd="0" destOrd="0" presId="urn:microsoft.com/office/officeart/2005/8/layout/hierarchy1"/>
    <dgm:cxn modelId="{B8462F3F-8F9A-459B-AACA-7DB40EAE62CF}" type="presOf" srcId="{FA2E37CA-148B-4D77-8488-235BB690B553}" destId="{447D4551-DB55-45EC-9914-B32117A213F8}" srcOrd="0" destOrd="0" presId="urn:microsoft.com/office/officeart/2005/8/layout/hierarchy1"/>
    <dgm:cxn modelId="{F5C8A347-5C9E-4A96-AE5A-E340B2791834}" type="presOf" srcId="{890C8FA8-7549-4261-B8F1-0B4C3EB39BFE}" destId="{479B5F6E-9B7E-4C1D-8E11-2DB71D10BF69}" srcOrd="0" destOrd="0" presId="urn:microsoft.com/office/officeart/2005/8/layout/hierarchy1"/>
    <dgm:cxn modelId="{7F26668F-8848-4A2E-9B2A-538AB9EB1E54}" type="presOf" srcId="{A082B72E-AE37-40AB-A22E-BB748D07AB33}" destId="{252742E7-F95D-4E19-935D-62119D0E174D}" srcOrd="0" destOrd="0" presId="urn:microsoft.com/office/officeart/2005/8/layout/hierarchy1"/>
    <dgm:cxn modelId="{5BD66993-EFE4-4EBE-AC7F-8AB70CBF8F75}" type="presOf" srcId="{5A0EB73D-EE56-4D70-9FEE-CCD92B5C2F7C}" destId="{607B082A-2B7F-4F84-9C37-1B9A475A36FC}" srcOrd="0" destOrd="0" presId="urn:microsoft.com/office/officeart/2005/8/layout/hierarchy1"/>
    <dgm:cxn modelId="{584AFB9C-9C7E-4416-BEB9-523F9E30A7DD}" srcId="{A082B72E-AE37-40AB-A22E-BB748D07AB33}" destId="{0188F899-FAA8-44A0-A222-F99A056A42B4}" srcOrd="1" destOrd="0" parTransId="{D5B52A8F-84A4-404E-863F-E7404112EBBC}" sibTransId="{815443E9-8EEF-41C4-8D42-7E7B6BA6AC7C}"/>
    <dgm:cxn modelId="{69C6FAA3-3D1A-4859-B2EF-6DD1D4242267}" srcId="{A082B72E-AE37-40AB-A22E-BB748D07AB33}" destId="{890C8FA8-7549-4261-B8F1-0B4C3EB39BFE}" srcOrd="0" destOrd="0" parTransId="{48C59BC3-B242-4B99-8ABC-AD1C9E82AEDD}" sibTransId="{74595BBF-E88C-4245-B354-A71EC5BEBCB0}"/>
    <dgm:cxn modelId="{B4C8C4B8-A3BF-4A3B-8519-79C4393B10E8}" type="presOf" srcId="{17CEFF5C-1D50-4051-852E-540B5A412A34}" destId="{31E2024C-AC04-43AC-9E7F-A5AE1CBCC203}" srcOrd="0" destOrd="0" presId="urn:microsoft.com/office/officeart/2005/8/layout/hierarchy1"/>
    <dgm:cxn modelId="{A658A0B9-D1FF-4D7A-BC02-B341D34B103B}" type="presOf" srcId="{0188F899-FAA8-44A0-A222-F99A056A42B4}" destId="{25C1E573-6A3C-4C6A-BD47-6CEC1DEDC2D0}" srcOrd="0" destOrd="0" presId="urn:microsoft.com/office/officeart/2005/8/layout/hierarchy1"/>
    <dgm:cxn modelId="{EC689DCB-9CBE-415E-87FC-0294AD908B29}" srcId="{A082B72E-AE37-40AB-A22E-BB748D07AB33}" destId="{A210A75B-6D2E-4678-AFF2-69F1497B5AC5}" srcOrd="4" destOrd="0" parTransId="{AF86F784-7955-430D-BF2E-960FAA699654}" sibTransId="{8743474B-25B3-4AC9-9593-966A9F106F8E}"/>
    <dgm:cxn modelId="{FB1314E4-10FE-440B-9705-B7458CD8A289}" srcId="{FA2E37CA-148B-4D77-8488-235BB690B553}" destId="{A082B72E-AE37-40AB-A22E-BB748D07AB33}" srcOrd="0" destOrd="0" parTransId="{84DF6567-8EDE-49B9-94E5-7B9C0DB152AD}" sibTransId="{2255E75B-8673-4262-945C-8F04CAC1799F}"/>
    <dgm:cxn modelId="{5010BEEF-5500-446D-9DDB-E890F9916924}" type="presOf" srcId="{90D21C7D-4DF3-4B38-AF38-DB0DBFE3703A}" destId="{075FB8B4-592A-44E4-A398-B324C98B6754}" srcOrd="0" destOrd="0" presId="urn:microsoft.com/office/officeart/2005/8/layout/hierarchy1"/>
    <dgm:cxn modelId="{64EEBDF2-D818-41E9-964F-949F61563D40}" srcId="{2AD8CE60-8528-47A8-9BC5-F09250542E8B}" destId="{FA2E37CA-148B-4D77-8488-235BB690B553}" srcOrd="0" destOrd="0" parTransId="{A4935503-A94B-4BCB-8381-03C9D315D21F}" sibTransId="{4499A2DF-4462-48DF-97A7-42D5DDC5237F}"/>
    <dgm:cxn modelId="{15A537A7-8A6A-4A4D-915E-759CA86029F3}" type="presParOf" srcId="{0ED14186-2367-4CD6-A213-8B93F29A5A79}" destId="{DB3BBA0D-002B-420F-B094-4CC43ADAA631}" srcOrd="0" destOrd="0" presId="urn:microsoft.com/office/officeart/2005/8/layout/hierarchy1"/>
    <dgm:cxn modelId="{C0DA4A37-50E6-467B-967A-E4A7A3CE9842}" type="presParOf" srcId="{DB3BBA0D-002B-420F-B094-4CC43ADAA631}" destId="{FD08985C-79EE-424F-B13F-FF167ABFF595}" srcOrd="0" destOrd="0" presId="urn:microsoft.com/office/officeart/2005/8/layout/hierarchy1"/>
    <dgm:cxn modelId="{63E99EFA-33D5-41F5-91C7-6037896F193C}" type="presParOf" srcId="{FD08985C-79EE-424F-B13F-FF167ABFF595}" destId="{08241237-BEEF-4CAE-942F-F7E5629EED36}" srcOrd="0" destOrd="0" presId="urn:microsoft.com/office/officeart/2005/8/layout/hierarchy1"/>
    <dgm:cxn modelId="{C3EFAE7F-4310-48AC-8B6F-5370A3D99175}" type="presParOf" srcId="{FD08985C-79EE-424F-B13F-FF167ABFF595}" destId="{447D4551-DB55-45EC-9914-B32117A213F8}" srcOrd="1" destOrd="0" presId="urn:microsoft.com/office/officeart/2005/8/layout/hierarchy1"/>
    <dgm:cxn modelId="{B39E0FF7-8E98-4E10-B928-D90C630D09AB}" type="presParOf" srcId="{DB3BBA0D-002B-420F-B094-4CC43ADAA631}" destId="{5D0E4CC0-C710-4FDB-BF70-C0C4CAF768B7}" srcOrd="1" destOrd="0" presId="urn:microsoft.com/office/officeart/2005/8/layout/hierarchy1"/>
    <dgm:cxn modelId="{F6C06102-2289-47D0-89E6-9A0C87E8DB0A}" type="presParOf" srcId="{5D0E4CC0-C710-4FDB-BF70-C0C4CAF768B7}" destId="{2A46363F-1B0F-4D29-AD88-CBD492DE0F6E}" srcOrd="0" destOrd="0" presId="urn:microsoft.com/office/officeart/2005/8/layout/hierarchy1"/>
    <dgm:cxn modelId="{AE480E7F-0D03-4D04-86FA-60E6FAC18F8E}" type="presParOf" srcId="{5D0E4CC0-C710-4FDB-BF70-C0C4CAF768B7}" destId="{A3CE48FE-81AC-470C-B1A8-C0DCD728D27D}" srcOrd="1" destOrd="0" presId="urn:microsoft.com/office/officeart/2005/8/layout/hierarchy1"/>
    <dgm:cxn modelId="{4B36F63A-C967-4B03-8320-A82CE318995E}" type="presParOf" srcId="{A3CE48FE-81AC-470C-B1A8-C0DCD728D27D}" destId="{C5A4E36F-9897-4EE3-BA2C-0235F27A6B33}" srcOrd="0" destOrd="0" presId="urn:microsoft.com/office/officeart/2005/8/layout/hierarchy1"/>
    <dgm:cxn modelId="{830DA977-0330-4F87-9276-6A5BFCCA52C8}" type="presParOf" srcId="{C5A4E36F-9897-4EE3-BA2C-0235F27A6B33}" destId="{79CDFB5E-853D-464C-948C-33FFFE431E96}" srcOrd="0" destOrd="0" presId="urn:microsoft.com/office/officeart/2005/8/layout/hierarchy1"/>
    <dgm:cxn modelId="{834E4562-8045-40A4-9964-0FC6DDD96F2D}" type="presParOf" srcId="{C5A4E36F-9897-4EE3-BA2C-0235F27A6B33}" destId="{252742E7-F95D-4E19-935D-62119D0E174D}" srcOrd="1" destOrd="0" presId="urn:microsoft.com/office/officeart/2005/8/layout/hierarchy1"/>
    <dgm:cxn modelId="{D8964EF0-1885-4B55-923F-E13D60FBD169}" type="presParOf" srcId="{A3CE48FE-81AC-470C-B1A8-C0DCD728D27D}" destId="{50131C0A-A3CD-49AB-AEEC-66E532E85A28}" srcOrd="1" destOrd="0" presId="urn:microsoft.com/office/officeart/2005/8/layout/hierarchy1"/>
    <dgm:cxn modelId="{3201AAE9-DA51-4E3F-ABFF-A1CDAD77B6F2}" type="presParOf" srcId="{50131C0A-A3CD-49AB-AEEC-66E532E85A28}" destId="{4ED919FC-8D47-4469-8AB5-780DDBC68FCC}" srcOrd="0" destOrd="0" presId="urn:microsoft.com/office/officeart/2005/8/layout/hierarchy1"/>
    <dgm:cxn modelId="{4C77CDFD-B8FF-4EA2-848D-225FE1DAECC0}" type="presParOf" srcId="{50131C0A-A3CD-49AB-AEEC-66E532E85A28}" destId="{F67A36DA-20C4-4BA2-999C-039391ACB5B7}" srcOrd="1" destOrd="0" presId="urn:microsoft.com/office/officeart/2005/8/layout/hierarchy1"/>
    <dgm:cxn modelId="{9380D493-E861-4D44-9F1F-571A2A57729F}" type="presParOf" srcId="{F67A36DA-20C4-4BA2-999C-039391ACB5B7}" destId="{501A53E8-6D74-499E-B8D9-40BAE86E8876}" srcOrd="0" destOrd="0" presId="urn:microsoft.com/office/officeart/2005/8/layout/hierarchy1"/>
    <dgm:cxn modelId="{AC9F86D5-3851-4777-A59D-6D291298C450}" type="presParOf" srcId="{501A53E8-6D74-499E-B8D9-40BAE86E8876}" destId="{CE54D2DB-E1D7-495E-BA6E-F69ADE35CBB7}" srcOrd="0" destOrd="0" presId="urn:microsoft.com/office/officeart/2005/8/layout/hierarchy1"/>
    <dgm:cxn modelId="{1997303B-F3E9-4F07-814A-6123E2B13B42}" type="presParOf" srcId="{501A53E8-6D74-499E-B8D9-40BAE86E8876}" destId="{479B5F6E-9B7E-4C1D-8E11-2DB71D10BF69}" srcOrd="1" destOrd="0" presId="urn:microsoft.com/office/officeart/2005/8/layout/hierarchy1"/>
    <dgm:cxn modelId="{41DFF192-ED16-4A13-9BE9-3D6EC037FAF2}" type="presParOf" srcId="{F67A36DA-20C4-4BA2-999C-039391ACB5B7}" destId="{6D0AD37E-D927-4236-A04B-F4F3BF147AA2}" srcOrd="1" destOrd="0" presId="urn:microsoft.com/office/officeart/2005/8/layout/hierarchy1"/>
    <dgm:cxn modelId="{8F1DE2B9-1083-41D6-B746-BC2D226A6AA2}" type="presParOf" srcId="{50131C0A-A3CD-49AB-AEEC-66E532E85A28}" destId="{2F7D6C28-0D49-45B9-82A7-464D67A4DCCB}" srcOrd="2" destOrd="0" presId="urn:microsoft.com/office/officeart/2005/8/layout/hierarchy1"/>
    <dgm:cxn modelId="{44F24777-C635-4899-B987-E4938F19A1B2}" type="presParOf" srcId="{50131C0A-A3CD-49AB-AEEC-66E532E85A28}" destId="{F3BB634D-5C00-44EB-A00B-942DC53ADC6C}" srcOrd="3" destOrd="0" presId="urn:microsoft.com/office/officeart/2005/8/layout/hierarchy1"/>
    <dgm:cxn modelId="{FA348B0C-80C6-42FC-9CE4-0F4399C21B24}" type="presParOf" srcId="{F3BB634D-5C00-44EB-A00B-942DC53ADC6C}" destId="{399D83C1-8D7F-41DE-8E53-17FBDF0ED1D8}" srcOrd="0" destOrd="0" presId="urn:microsoft.com/office/officeart/2005/8/layout/hierarchy1"/>
    <dgm:cxn modelId="{392077AC-F8A8-4496-8B14-726C90B642EB}" type="presParOf" srcId="{399D83C1-8D7F-41DE-8E53-17FBDF0ED1D8}" destId="{1BC40CBE-2AE9-4768-9079-5E2188868B90}" srcOrd="0" destOrd="0" presId="urn:microsoft.com/office/officeart/2005/8/layout/hierarchy1"/>
    <dgm:cxn modelId="{42F78309-6C9C-421A-8E49-FE0546F7250F}" type="presParOf" srcId="{399D83C1-8D7F-41DE-8E53-17FBDF0ED1D8}" destId="{25C1E573-6A3C-4C6A-BD47-6CEC1DEDC2D0}" srcOrd="1" destOrd="0" presId="urn:microsoft.com/office/officeart/2005/8/layout/hierarchy1"/>
    <dgm:cxn modelId="{F871056E-74CF-4477-909B-A12E483A08C2}" type="presParOf" srcId="{F3BB634D-5C00-44EB-A00B-942DC53ADC6C}" destId="{0405216F-F1DA-4595-ACAF-3BEEED8A24FD}" srcOrd="1" destOrd="0" presId="urn:microsoft.com/office/officeart/2005/8/layout/hierarchy1"/>
    <dgm:cxn modelId="{FA194E90-C86B-41C4-86C7-B253A0E608E7}" type="presParOf" srcId="{50131C0A-A3CD-49AB-AEEC-66E532E85A28}" destId="{851A56C1-359B-44BD-99BA-F0280B9FABBF}" srcOrd="4" destOrd="0" presId="urn:microsoft.com/office/officeart/2005/8/layout/hierarchy1"/>
    <dgm:cxn modelId="{5156DA41-1AD2-4E3B-94BB-625FE3EA6743}" type="presParOf" srcId="{50131C0A-A3CD-49AB-AEEC-66E532E85A28}" destId="{9CA1F5AC-1043-43D7-B2F1-EA07D0B7E274}" srcOrd="5" destOrd="0" presId="urn:microsoft.com/office/officeart/2005/8/layout/hierarchy1"/>
    <dgm:cxn modelId="{FA659BC6-720A-4F6C-AF04-91A588E9EE3F}" type="presParOf" srcId="{9CA1F5AC-1043-43D7-B2F1-EA07D0B7E274}" destId="{BCE6B4BE-0848-4494-B3DF-A7D3B927A8D2}" srcOrd="0" destOrd="0" presId="urn:microsoft.com/office/officeart/2005/8/layout/hierarchy1"/>
    <dgm:cxn modelId="{B4BDE77C-B907-41FD-A7A4-9FB59E61AE25}" type="presParOf" srcId="{BCE6B4BE-0848-4494-B3DF-A7D3B927A8D2}" destId="{D24C48D0-E903-4E75-97CD-FC9FD92D181A}" srcOrd="0" destOrd="0" presId="urn:microsoft.com/office/officeart/2005/8/layout/hierarchy1"/>
    <dgm:cxn modelId="{D4713480-03DA-4400-A95C-A588F787E37D}" type="presParOf" srcId="{BCE6B4BE-0848-4494-B3DF-A7D3B927A8D2}" destId="{607B082A-2B7F-4F84-9C37-1B9A475A36FC}" srcOrd="1" destOrd="0" presId="urn:microsoft.com/office/officeart/2005/8/layout/hierarchy1"/>
    <dgm:cxn modelId="{7619317E-150A-43DA-9B5E-17B4D4349975}" type="presParOf" srcId="{9CA1F5AC-1043-43D7-B2F1-EA07D0B7E274}" destId="{DB70C08C-F992-4032-8864-709380292576}" srcOrd="1" destOrd="0" presId="urn:microsoft.com/office/officeart/2005/8/layout/hierarchy1"/>
    <dgm:cxn modelId="{B4B514B7-3F21-425F-92B6-DE84AC9B0DFA}" type="presParOf" srcId="{50131C0A-A3CD-49AB-AEEC-66E532E85A28}" destId="{31E2024C-AC04-43AC-9E7F-A5AE1CBCC203}" srcOrd="6" destOrd="0" presId="urn:microsoft.com/office/officeart/2005/8/layout/hierarchy1"/>
    <dgm:cxn modelId="{673A0489-87E0-4EB5-B872-D575B0D92312}" type="presParOf" srcId="{50131C0A-A3CD-49AB-AEEC-66E532E85A28}" destId="{DDB08AF8-8E97-4E38-8543-BBD3D5179D44}" srcOrd="7" destOrd="0" presId="urn:microsoft.com/office/officeart/2005/8/layout/hierarchy1"/>
    <dgm:cxn modelId="{E149B986-69EF-4E86-AD9A-67284BA5B1F0}" type="presParOf" srcId="{DDB08AF8-8E97-4E38-8543-BBD3D5179D44}" destId="{C5229A36-A7BF-49B3-BAD4-FEB043D336D8}" srcOrd="0" destOrd="0" presId="urn:microsoft.com/office/officeart/2005/8/layout/hierarchy1"/>
    <dgm:cxn modelId="{8D81A01C-C58D-497B-B2D1-FE850573D0FC}" type="presParOf" srcId="{C5229A36-A7BF-49B3-BAD4-FEB043D336D8}" destId="{EA9928A7-96B9-4D24-BDBB-EF2B19A39CCE}" srcOrd="0" destOrd="0" presId="urn:microsoft.com/office/officeart/2005/8/layout/hierarchy1"/>
    <dgm:cxn modelId="{D1323781-D884-4BB8-8B1A-BD3FDB651915}" type="presParOf" srcId="{C5229A36-A7BF-49B3-BAD4-FEB043D336D8}" destId="{075FB8B4-592A-44E4-A398-B324C98B6754}" srcOrd="1" destOrd="0" presId="urn:microsoft.com/office/officeart/2005/8/layout/hierarchy1"/>
    <dgm:cxn modelId="{4E9A2D9B-2011-46AF-A7A9-6EBBC561F934}" type="presParOf" srcId="{DDB08AF8-8E97-4E38-8543-BBD3D5179D44}" destId="{D9E12E6D-2D70-4CC3-A520-47599BC5FD11}" srcOrd="1" destOrd="0" presId="urn:microsoft.com/office/officeart/2005/8/layout/hierarchy1"/>
    <dgm:cxn modelId="{113B424C-4473-4D9D-BE61-228A6F3BA215}" type="presParOf" srcId="{50131C0A-A3CD-49AB-AEEC-66E532E85A28}" destId="{35F9CA9B-3CE0-4AC2-B7D5-1D1C09409AD2}" srcOrd="8" destOrd="0" presId="urn:microsoft.com/office/officeart/2005/8/layout/hierarchy1"/>
    <dgm:cxn modelId="{D1A4E0BD-B8FE-46A2-9B1B-477A2C110CD2}" type="presParOf" srcId="{50131C0A-A3CD-49AB-AEEC-66E532E85A28}" destId="{38E334D8-C929-49F6-81BF-299384E1AAFB}" srcOrd="9" destOrd="0" presId="urn:microsoft.com/office/officeart/2005/8/layout/hierarchy1"/>
    <dgm:cxn modelId="{3B1D0554-2197-4FEA-8A92-E2E26775AB58}" type="presParOf" srcId="{38E334D8-C929-49F6-81BF-299384E1AAFB}" destId="{0DA95EE8-AF56-4C65-978D-D8CA307FCFAF}" srcOrd="0" destOrd="0" presId="urn:microsoft.com/office/officeart/2005/8/layout/hierarchy1"/>
    <dgm:cxn modelId="{903A9CC6-0A4B-4D7D-BD9B-5A78C7EABFA0}" type="presParOf" srcId="{0DA95EE8-AF56-4C65-978D-D8CA307FCFAF}" destId="{D104B126-C632-4ABF-97BB-3F130E83E3A5}" srcOrd="0" destOrd="0" presId="urn:microsoft.com/office/officeart/2005/8/layout/hierarchy1"/>
    <dgm:cxn modelId="{A1726866-CFB2-4A7E-A558-42491C780A91}" type="presParOf" srcId="{0DA95EE8-AF56-4C65-978D-D8CA307FCFAF}" destId="{A84DF421-D595-4814-B38B-A7BE44A5D6DD}" srcOrd="1" destOrd="0" presId="urn:microsoft.com/office/officeart/2005/8/layout/hierarchy1"/>
    <dgm:cxn modelId="{EE9785D5-E64F-4171-A219-D1170DC5EB0F}" type="presParOf" srcId="{38E334D8-C929-49F6-81BF-299384E1AAFB}" destId="{7ACCBA28-F135-4810-B65F-42FE19ED04D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D8CE60-8528-47A8-9BC5-F09250542E8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A082B72E-AE37-40AB-A22E-BB748D07AB33}">
      <dgm:prSet phldrT="[טקסט]"/>
      <dgm:spPr/>
      <dgm:t>
        <a:bodyPr/>
        <a:lstStyle/>
        <a:p>
          <a:pPr rtl="1"/>
          <a:r>
            <a:rPr lang="he-IL" dirty="0"/>
            <a:t>ניהול</a:t>
          </a:r>
        </a:p>
      </dgm:t>
    </dgm:pt>
    <dgm:pt modelId="{84DF6567-8EDE-49B9-94E5-7B9C0DB152AD}" type="parTrans" cxnId="{FB1314E4-10FE-440B-9705-B7458CD8A289}">
      <dgm:prSet/>
      <dgm:spPr/>
      <dgm:t>
        <a:bodyPr/>
        <a:lstStyle/>
        <a:p>
          <a:pPr rtl="1"/>
          <a:endParaRPr lang="he-IL"/>
        </a:p>
      </dgm:t>
    </dgm:pt>
    <dgm:pt modelId="{2255E75B-8673-4262-945C-8F04CAC1799F}" type="sibTrans" cxnId="{FB1314E4-10FE-440B-9705-B7458CD8A289}">
      <dgm:prSet/>
      <dgm:spPr/>
      <dgm:t>
        <a:bodyPr/>
        <a:lstStyle/>
        <a:p>
          <a:pPr rtl="1"/>
          <a:endParaRPr lang="he-IL"/>
        </a:p>
      </dgm:t>
    </dgm:pt>
    <dgm:pt modelId="{5A0EB73D-EE56-4D70-9FEE-CCD92B5C2F7C}">
      <dgm:prSet phldrT="[טקסט]"/>
      <dgm:spPr/>
      <dgm:t>
        <a:bodyPr/>
        <a:lstStyle/>
        <a:p>
          <a:pPr rtl="1"/>
          <a:r>
            <a:rPr lang="he-IL" dirty="0"/>
            <a:t>תפעול</a:t>
          </a:r>
        </a:p>
      </dgm:t>
    </dgm:pt>
    <dgm:pt modelId="{3979E556-B678-4AAE-A516-6CBEB9480236}" type="parTrans" cxnId="{8AC45A0B-3A01-4356-AFCA-885D558C2DB6}">
      <dgm:prSet/>
      <dgm:spPr/>
      <dgm:t>
        <a:bodyPr/>
        <a:lstStyle/>
        <a:p>
          <a:pPr rtl="1"/>
          <a:endParaRPr lang="he-IL"/>
        </a:p>
      </dgm:t>
    </dgm:pt>
    <dgm:pt modelId="{24CC2F98-5E1F-42DD-A3AE-F3396ABA71FA}" type="sibTrans" cxnId="{8AC45A0B-3A01-4356-AFCA-885D558C2DB6}">
      <dgm:prSet/>
      <dgm:spPr/>
      <dgm:t>
        <a:bodyPr/>
        <a:lstStyle/>
        <a:p>
          <a:pPr rtl="1"/>
          <a:endParaRPr lang="he-IL"/>
        </a:p>
      </dgm:t>
    </dgm:pt>
    <dgm:pt modelId="{A210A75B-6D2E-4678-AFF2-69F1497B5AC5}">
      <dgm:prSet phldrT="[טקסט]"/>
      <dgm:spPr/>
      <dgm:t>
        <a:bodyPr/>
        <a:lstStyle/>
        <a:p>
          <a:pPr rtl="1"/>
          <a:r>
            <a:rPr lang="he-IL" dirty="0"/>
            <a:t>פיתוח המוצר (המומחים)</a:t>
          </a:r>
        </a:p>
      </dgm:t>
    </dgm:pt>
    <dgm:pt modelId="{AF86F784-7955-430D-BF2E-960FAA699654}" type="parTrans" cxnId="{EC689DCB-9CBE-415E-87FC-0294AD908B29}">
      <dgm:prSet/>
      <dgm:spPr/>
      <dgm:t>
        <a:bodyPr/>
        <a:lstStyle/>
        <a:p>
          <a:pPr rtl="1"/>
          <a:endParaRPr lang="he-IL"/>
        </a:p>
      </dgm:t>
    </dgm:pt>
    <dgm:pt modelId="{8743474B-25B3-4AC9-9593-966A9F106F8E}" type="sibTrans" cxnId="{EC689DCB-9CBE-415E-87FC-0294AD908B29}">
      <dgm:prSet/>
      <dgm:spPr/>
      <dgm:t>
        <a:bodyPr/>
        <a:lstStyle/>
        <a:p>
          <a:pPr rtl="1"/>
          <a:endParaRPr lang="he-IL"/>
        </a:p>
      </dgm:t>
    </dgm:pt>
    <dgm:pt modelId="{90D21C7D-4DF3-4B38-AF38-DB0DBFE3703A}">
      <dgm:prSet/>
      <dgm:spPr/>
      <dgm:t>
        <a:bodyPr/>
        <a:lstStyle/>
        <a:p>
          <a:pPr rtl="1"/>
          <a:r>
            <a:rPr lang="he-IL" dirty="0"/>
            <a:t>שיווק ומכירות</a:t>
          </a:r>
        </a:p>
      </dgm:t>
    </dgm:pt>
    <dgm:pt modelId="{17CEFF5C-1D50-4051-852E-540B5A412A34}" type="parTrans" cxnId="{922AAB30-20F7-4846-BBB8-FED8EB298830}">
      <dgm:prSet/>
      <dgm:spPr/>
      <dgm:t>
        <a:bodyPr/>
        <a:lstStyle/>
        <a:p>
          <a:pPr rtl="1"/>
          <a:endParaRPr lang="he-IL"/>
        </a:p>
      </dgm:t>
    </dgm:pt>
    <dgm:pt modelId="{74BC9F6F-61A3-4DA1-92D5-65B4C34C47C8}" type="sibTrans" cxnId="{922AAB30-20F7-4846-BBB8-FED8EB298830}">
      <dgm:prSet/>
      <dgm:spPr/>
      <dgm:t>
        <a:bodyPr/>
        <a:lstStyle/>
        <a:p>
          <a:pPr rtl="1"/>
          <a:endParaRPr lang="he-IL"/>
        </a:p>
      </dgm:t>
    </dgm:pt>
    <dgm:pt modelId="{0188F899-FAA8-44A0-A222-F99A056A42B4}">
      <dgm:prSet/>
      <dgm:spPr/>
      <dgm:t>
        <a:bodyPr/>
        <a:lstStyle/>
        <a:p>
          <a:pPr rtl="1"/>
          <a:r>
            <a:rPr lang="he-IL" dirty="0"/>
            <a:t>כספים</a:t>
          </a:r>
        </a:p>
      </dgm:t>
    </dgm:pt>
    <dgm:pt modelId="{D5B52A8F-84A4-404E-863F-E7404112EBBC}" type="parTrans" cxnId="{584AFB9C-9C7E-4416-BEB9-523F9E30A7DD}">
      <dgm:prSet/>
      <dgm:spPr/>
      <dgm:t>
        <a:bodyPr/>
        <a:lstStyle/>
        <a:p>
          <a:pPr rtl="1"/>
          <a:endParaRPr lang="he-IL"/>
        </a:p>
      </dgm:t>
    </dgm:pt>
    <dgm:pt modelId="{815443E9-8EEF-41C4-8D42-7E7B6BA6AC7C}" type="sibTrans" cxnId="{584AFB9C-9C7E-4416-BEB9-523F9E30A7DD}">
      <dgm:prSet/>
      <dgm:spPr/>
      <dgm:t>
        <a:bodyPr/>
        <a:lstStyle/>
        <a:p>
          <a:pPr rtl="1"/>
          <a:endParaRPr lang="he-IL"/>
        </a:p>
      </dgm:t>
    </dgm:pt>
    <dgm:pt modelId="{890C8FA8-7549-4261-B8F1-0B4C3EB39BFE}">
      <dgm:prSet/>
      <dgm:spPr/>
      <dgm:t>
        <a:bodyPr/>
        <a:lstStyle/>
        <a:p>
          <a:pPr rtl="1"/>
          <a:r>
            <a:rPr lang="he-IL" dirty="0"/>
            <a:t>פיתוח </a:t>
          </a:r>
          <a:r>
            <a:rPr lang="he-IL" dirty="0" err="1"/>
            <a:t>עיסקי</a:t>
          </a:r>
          <a:r>
            <a:rPr lang="he-IL" dirty="0"/>
            <a:t> ואסטרטגיה</a:t>
          </a:r>
        </a:p>
      </dgm:t>
    </dgm:pt>
    <dgm:pt modelId="{48C59BC3-B242-4B99-8ABC-AD1C9E82AEDD}" type="parTrans" cxnId="{69C6FAA3-3D1A-4859-B2EF-6DD1D4242267}">
      <dgm:prSet/>
      <dgm:spPr/>
      <dgm:t>
        <a:bodyPr/>
        <a:lstStyle/>
        <a:p>
          <a:pPr rtl="1"/>
          <a:endParaRPr lang="he-IL"/>
        </a:p>
      </dgm:t>
    </dgm:pt>
    <dgm:pt modelId="{74595BBF-E88C-4245-B354-A71EC5BEBCB0}" type="sibTrans" cxnId="{69C6FAA3-3D1A-4859-B2EF-6DD1D4242267}">
      <dgm:prSet/>
      <dgm:spPr/>
      <dgm:t>
        <a:bodyPr/>
        <a:lstStyle/>
        <a:p>
          <a:pPr rtl="1"/>
          <a:endParaRPr lang="he-IL"/>
        </a:p>
      </dgm:t>
    </dgm:pt>
    <dgm:pt modelId="{FA2E37CA-148B-4D77-8488-235BB690B553}">
      <dgm:prSet/>
      <dgm:spPr/>
      <dgm:t>
        <a:bodyPr/>
        <a:lstStyle/>
        <a:p>
          <a:pPr rtl="1"/>
          <a:r>
            <a:rPr lang="he-IL" dirty="0"/>
            <a:t>בעלים (דירקטוריון)</a:t>
          </a:r>
        </a:p>
      </dgm:t>
    </dgm:pt>
    <dgm:pt modelId="{A4935503-A94B-4BCB-8381-03C9D315D21F}" type="parTrans" cxnId="{64EEBDF2-D818-41E9-964F-949F61563D40}">
      <dgm:prSet/>
      <dgm:spPr/>
      <dgm:t>
        <a:bodyPr/>
        <a:lstStyle/>
        <a:p>
          <a:pPr rtl="1"/>
          <a:endParaRPr lang="he-IL"/>
        </a:p>
      </dgm:t>
    </dgm:pt>
    <dgm:pt modelId="{4499A2DF-4462-48DF-97A7-42D5DDC5237F}" type="sibTrans" cxnId="{64EEBDF2-D818-41E9-964F-949F61563D40}">
      <dgm:prSet/>
      <dgm:spPr/>
      <dgm:t>
        <a:bodyPr/>
        <a:lstStyle/>
        <a:p>
          <a:pPr rtl="1"/>
          <a:endParaRPr lang="he-IL"/>
        </a:p>
      </dgm:t>
    </dgm:pt>
    <dgm:pt modelId="{0ED14186-2367-4CD6-A213-8B93F29A5A79}" type="pres">
      <dgm:prSet presAssocID="{2AD8CE60-8528-47A8-9BC5-F09250542E8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B3BBA0D-002B-420F-B094-4CC43ADAA631}" type="pres">
      <dgm:prSet presAssocID="{FA2E37CA-148B-4D77-8488-235BB690B553}" presName="hierRoot1" presStyleCnt="0"/>
      <dgm:spPr/>
    </dgm:pt>
    <dgm:pt modelId="{FD08985C-79EE-424F-B13F-FF167ABFF595}" type="pres">
      <dgm:prSet presAssocID="{FA2E37CA-148B-4D77-8488-235BB690B553}" presName="composite" presStyleCnt="0"/>
      <dgm:spPr/>
    </dgm:pt>
    <dgm:pt modelId="{08241237-BEEF-4CAE-942F-F7E5629EED36}" type="pres">
      <dgm:prSet presAssocID="{FA2E37CA-148B-4D77-8488-235BB690B553}" presName="background" presStyleLbl="node0" presStyleIdx="0" presStyleCnt="1"/>
      <dgm:spPr/>
    </dgm:pt>
    <dgm:pt modelId="{447D4551-DB55-45EC-9914-B32117A213F8}" type="pres">
      <dgm:prSet presAssocID="{FA2E37CA-148B-4D77-8488-235BB690B553}" presName="text" presStyleLbl="fgAcc0" presStyleIdx="0" presStyleCnt="1" custLinFactX="-99473" custLinFactNeighborX="-100000" custLinFactNeighborY="83012">
        <dgm:presLayoutVars>
          <dgm:chPref val="3"/>
        </dgm:presLayoutVars>
      </dgm:prSet>
      <dgm:spPr/>
    </dgm:pt>
    <dgm:pt modelId="{5D0E4CC0-C710-4FDB-BF70-C0C4CAF768B7}" type="pres">
      <dgm:prSet presAssocID="{FA2E37CA-148B-4D77-8488-235BB690B553}" presName="hierChild2" presStyleCnt="0"/>
      <dgm:spPr/>
    </dgm:pt>
    <dgm:pt modelId="{2A46363F-1B0F-4D29-AD88-CBD492DE0F6E}" type="pres">
      <dgm:prSet presAssocID="{84DF6567-8EDE-49B9-94E5-7B9C0DB152AD}" presName="Name10" presStyleLbl="parChTrans1D2" presStyleIdx="0" presStyleCnt="1"/>
      <dgm:spPr/>
    </dgm:pt>
    <dgm:pt modelId="{A3CE48FE-81AC-470C-B1A8-C0DCD728D27D}" type="pres">
      <dgm:prSet presAssocID="{A082B72E-AE37-40AB-A22E-BB748D07AB33}" presName="hierRoot2" presStyleCnt="0"/>
      <dgm:spPr/>
    </dgm:pt>
    <dgm:pt modelId="{C5A4E36F-9897-4EE3-BA2C-0235F27A6B33}" type="pres">
      <dgm:prSet presAssocID="{A082B72E-AE37-40AB-A22E-BB748D07AB33}" presName="composite2" presStyleCnt="0"/>
      <dgm:spPr/>
    </dgm:pt>
    <dgm:pt modelId="{79CDFB5E-853D-464C-948C-33FFFE431E96}" type="pres">
      <dgm:prSet presAssocID="{A082B72E-AE37-40AB-A22E-BB748D07AB33}" presName="background2" presStyleLbl="node2" presStyleIdx="0" presStyleCnt="1"/>
      <dgm:spPr/>
    </dgm:pt>
    <dgm:pt modelId="{252742E7-F95D-4E19-935D-62119D0E174D}" type="pres">
      <dgm:prSet presAssocID="{A082B72E-AE37-40AB-A22E-BB748D07AB33}" presName="text2" presStyleLbl="fgAcc2" presStyleIdx="0" presStyleCnt="1">
        <dgm:presLayoutVars>
          <dgm:chPref val="3"/>
        </dgm:presLayoutVars>
      </dgm:prSet>
      <dgm:spPr/>
    </dgm:pt>
    <dgm:pt modelId="{50131C0A-A3CD-49AB-AEEC-66E532E85A28}" type="pres">
      <dgm:prSet presAssocID="{A082B72E-AE37-40AB-A22E-BB748D07AB33}" presName="hierChild3" presStyleCnt="0"/>
      <dgm:spPr/>
    </dgm:pt>
    <dgm:pt modelId="{4ED919FC-8D47-4469-8AB5-780DDBC68FCC}" type="pres">
      <dgm:prSet presAssocID="{48C59BC3-B242-4B99-8ABC-AD1C9E82AEDD}" presName="Name17" presStyleLbl="parChTrans1D3" presStyleIdx="0" presStyleCnt="5"/>
      <dgm:spPr/>
    </dgm:pt>
    <dgm:pt modelId="{F67A36DA-20C4-4BA2-999C-039391ACB5B7}" type="pres">
      <dgm:prSet presAssocID="{890C8FA8-7549-4261-B8F1-0B4C3EB39BFE}" presName="hierRoot3" presStyleCnt="0"/>
      <dgm:spPr/>
    </dgm:pt>
    <dgm:pt modelId="{501A53E8-6D74-499E-B8D9-40BAE86E8876}" type="pres">
      <dgm:prSet presAssocID="{890C8FA8-7549-4261-B8F1-0B4C3EB39BFE}" presName="composite3" presStyleCnt="0"/>
      <dgm:spPr/>
    </dgm:pt>
    <dgm:pt modelId="{CE54D2DB-E1D7-495E-BA6E-F69ADE35CBB7}" type="pres">
      <dgm:prSet presAssocID="{890C8FA8-7549-4261-B8F1-0B4C3EB39BFE}" presName="background3" presStyleLbl="node3" presStyleIdx="0" presStyleCnt="5"/>
      <dgm:spPr/>
    </dgm:pt>
    <dgm:pt modelId="{479B5F6E-9B7E-4C1D-8E11-2DB71D10BF69}" type="pres">
      <dgm:prSet presAssocID="{890C8FA8-7549-4261-B8F1-0B4C3EB39BFE}" presName="text3" presStyleLbl="fgAcc3" presStyleIdx="0" presStyleCnt="5">
        <dgm:presLayoutVars>
          <dgm:chPref val="3"/>
        </dgm:presLayoutVars>
      </dgm:prSet>
      <dgm:spPr/>
    </dgm:pt>
    <dgm:pt modelId="{6D0AD37E-D927-4236-A04B-F4F3BF147AA2}" type="pres">
      <dgm:prSet presAssocID="{890C8FA8-7549-4261-B8F1-0B4C3EB39BFE}" presName="hierChild4" presStyleCnt="0"/>
      <dgm:spPr/>
    </dgm:pt>
    <dgm:pt modelId="{2F7D6C28-0D49-45B9-82A7-464D67A4DCCB}" type="pres">
      <dgm:prSet presAssocID="{D5B52A8F-84A4-404E-863F-E7404112EBBC}" presName="Name17" presStyleLbl="parChTrans1D3" presStyleIdx="1" presStyleCnt="5"/>
      <dgm:spPr/>
    </dgm:pt>
    <dgm:pt modelId="{F3BB634D-5C00-44EB-A00B-942DC53ADC6C}" type="pres">
      <dgm:prSet presAssocID="{0188F899-FAA8-44A0-A222-F99A056A42B4}" presName="hierRoot3" presStyleCnt="0"/>
      <dgm:spPr/>
    </dgm:pt>
    <dgm:pt modelId="{399D83C1-8D7F-41DE-8E53-17FBDF0ED1D8}" type="pres">
      <dgm:prSet presAssocID="{0188F899-FAA8-44A0-A222-F99A056A42B4}" presName="composite3" presStyleCnt="0"/>
      <dgm:spPr/>
    </dgm:pt>
    <dgm:pt modelId="{1BC40CBE-2AE9-4768-9079-5E2188868B90}" type="pres">
      <dgm:prSet presAssocID="{0188F899-FAA8-44A0-A222-F99A056A42B4}" presName="background3" presStyleLbl="node3" presStyleIdx="1" presStyleCnt="5"/>
      <dgm:spPr/>
    </dgm:pt>
    <dgm:pt modelId="{25C1E573-6A3C-4C6A-BD47-6CEC1DEDC2D0}" type="pres">
      <dgm:prSet presAssocID="{0188F899-FAA8-44A0-A222-F99A056A42B4}" presName="text3" presStyleLbl="fgAcc3" presStyleIdx="1" presStyleCnt="5">
        <dgm:presLayoutVars>
          <dgm:chPref val="3"/>
        </dgm:presLayoutVars>
      </dgm:prSet>
      <dgm:spPr/>
    </dgm:pt>
    <dgm:pt modelId="{0405216F-F1DA-4595-ACAF-3BEEED8A24FD}" type="pres">
      <dgm:prSet presAssocID="{0188F899-FAA8-44A0-A222-F99A056A42B4}" presName="hierChild4" presStyleCnt="0"/>
      <dgm:spPr/>
    </dgm:pt>
    <dgm:pt modelId="{851A56C1-359B-44BD-99BA-F0280B9FABBF}" type="pres">
      <dgm:prSet presAssocID="{3979E556-B678-4AAE-A516-6CBEB9480236}" presName="Name17" presStyleLbl="parChTrans1D3" presStyleIdx="2" presStyleCnt="5"/>
      <dgm:spPr/>
    </dgm:pt>
    <dgm:pt modelId="{9CA1F5AC-1043-43D7-B2F1-EA07D0B7E274}" type="pres">
      <dgm:prSet presAssocID="{5A0EB73D-EE56-4D70-9FEE-CCD92B5C2F7C}" presName="hierRoot3" presStyleCnt="0"/>
      <dgm:spPr/>
    </dgm:pt>
    <dgm:pt modelId="{BCE6B4BE-0848-4494-B3DF-A7D3B927A8D2}" type="pres">
      <dgm:prSet presAssocID="{5A0EB73D-EE56-4D70-9FEE-CCD92B5C2F7C}" presName="composite3" presStyleCnt="0"/>
      <dgm:spPr/>
    </dgm:pt>
    <dgm:pt modelId="{D24C48D0-E903-4E75-97CD-FC9FD92D181A}" type="pres">
      <dgm:prSet presAssocID="{5A0EB73D-EE56-4D70-9FEE-CCD92B5C2F7C}" presName="background3" presStyleLbl="node3" presStyleIdx="2" presStyleCnt="5"/>
      <dgm:spPr/>
    </dgm:pt>
    <dgm:pt modelId="{607B082A-2B7F-4F84-9C37-1B9A475A36FC}" type="pres">
      <dgm:prSet presAssocID="{5A0EB73D-EE56-4D70-9FEE-CCD92B5C2F7C}" presName="text3" presStyleLbl="fgAcc3" presStyleIdx="2" presStyleCnt="5">
        <dgm:presLayoutVars>
          <dgm:chPref val="3"/>
        </dgm:presLayoutVars>
      </dgm:prSet>
      <dgm:spPr/>
    </dgm:pt>
    <dgm:pt modelId="{DB70C08C-F992-4032-8864-709380292576}" type="pres">
      <dgm:prSet presAssocID="{5A0EB73D-EE56-4D70-9FEE-CCD92B5C2F7C}" presName="hierChild4" presStyleCnt="0"/>
      <dgm:spPr/>
    </dgm:pt>
    <dgm:pt modelId="{31E2024C-AC04-43AC-9E7F-A5AE1CBCC203}" type="pres">
      <dgm:prSet presAssocID="{17CEFF5C-1D50-4051-852E-540B5A412A34}" presName="Name17" presStyleLbl="parChTrans1D3" presStyleIdx="3" presStyleCnt="5"/>
      <dgm:spPr/>
    </dgm:pt>
    <dgm:pt modelId="{DDB08AF8-8E97-4E38-8543-BBD3D5179D44}" type="pres">
      <dgm:prSet presAssocID="{90D21C7D-4DF3-4B38-AF38-DB0DBFE3703A}" presName="hierRoot3" presStyleCnt="0"/>
      <dgm:spPr/>
    </dgm:pt>
    <dgm:pt modelId="{C5229A36-A7BF-49B3-BAD4-FEB043D336D8}" type="pres">
      <dgm:prSet presAssocID="{90D21C7D-4DF3-4B38-AF38-DB0DBFE3703A}" presName="composite3" presStyleCnt="0"/>
      <dgm:spPr/>
    </dgm:pt>
    <dgm:pt modelId="{EA9928A7-96B9-4D24-BDBB-EF2B19A39CCE}" type="pres">
      <dgm:prSet presAssocID="{90D21C7D-4DF3-4B38-AF38-DB0DBFE3703A}" presName="background3" presStyleLbl="node3" presStyleIdx="3" presStyleCnt="5"/>
      <dgm:spPr/>
    </dgm:pt>
    <dgm:pt modelId="{075FB8B4-592A-44E4-A398-B324C98B6754}" type="pres">
      <dgm:prSet presAssocID="{90D21C7D-4DF3-4B38-AF38-DB0DBFE3703A}" presName="text3" presStyleLbl="fgAcc3" presStyleIdx="3" presStyleCnt="5">
        <dgm:presLayoutVars>
          <dgm:chPref val="3"/>
        </dgm:presLayoutVars>
      </dgm:prSet>
      <dgm:spPr/>
    </dgm:pt>
    <dgm:pt modelId="{D9E12E6D-2D70-4CC3-A520-47599BC5FD11}" type="pres">
      <dgm:prSet presAssocID="{90D21C7D-4DF3-4B38-AF38-DB0DBFE3703A}" presName="hierChild4" presStyleCnt="0"/>
      <dgm:spPr/>
    </dgm:pt>
    <dgm:pt modelId="{35F9CA9B-3CE0-4AC2-B7D5-1D1C09409AD2}" type="pres">
      <dgm:prSet presAssocID="{AF86F784-7955-430D-BF2E-960FAA699654}" presName="Name17" presStyleLbl="parChTrans1D3" presStyleIdx="4" presStyleCnt="5"/>
      <dgm:spPr/>
    </dgm:pt>
    <dgm:pt modelId="{38E334D8-C929-49F6-81BF-299384E1AAFB}" type="pres">
      <dgm:prSet presAssocID="{A210A75B-6D2E-4678-AFF2-69F1497B5AC5}" presName="hierRoot3" presStyleCnt="0"/>
      <dgm:spPr/>
    </dgm:pt>
    <dgm:pt modelId="{0DA95EE8-AF56-4C65-978D-D8CA307FCFAF}" type="pres">
      <dgm:prSet presAssocID="{A210A75B-6D2E-4678-AFF2-69F1497B5AC5}" presName="composite3" presStyleCnt="0"/>
      <dgm:spPr/>
    </dgm:pt>
    <dgm:pt modelId="{D104B126-C632-4ABF-97BB-3F130E83E3A5}" type="pres">
      <dgm:prSet presAssocID="{A210A75B-6D2E-4678-AFF2-69F1497B5AC5}" presName="background3" presStyleLbl="node3" presStyleIdx="4" presStyleCnt="5"/>
      <dgm:spPr/>
    </dgm:pt>
    <dgm:pt modelId="{A84DF421-D595-4814-B38B-A7BE44A5D6DD}" type="pres">
      <dgm:prSet presAssocID="{A210A75B-6D2E-4678-AFF2-69F1497B5AC5}" presName="text3" presStyleLbl="fgAcc3" presStyleIdx="4" presStyleCnt="5">
        <dgm:presLayoutVars>
          <dgm:chPref val="3"/>
        </dgm:presLayoutVars>
      </dgm:prSet>
      <dgm:spPr/>
    </dgm:pt>
    <dgm:pt modelId="{7ACCBA28-F135-4810-B65F-42FE19ED04D3}" type="pres">
      <dgm:prSet presAssocID="{A210A75B-6D2E-4678-AFF2-69F1497B5AC5}" presName="hierChild4" presStyleCnt="0"/>
      <dgm:spPr/>
    </dgm:pt>
  </dgm:ptLst>
  <dgm:cxnLst>
    <dgm:cxn modelId="{85A26B01-C3B8-4D3A-89C0-297A95C9C143}" type="presOf" srcId="{D5B52A8F-84A4-404E-863F-E7404112EBBC}" destId="{2F7D6C28-0D49-45B9-82A7-464D67A4DCCB}" srcOrd="0" destOrd="0" presId="urn:microsoft.com/office/officeart/2005/8/layout/hierarchy1"/>
    <dgm:cxn modelId="{CEF5AF01-383E-4EC1-9F74-D5C8E36BFD30}" type="presOf" srcId="{48C59BC3-B242-4B99-8ABC-AD1C9E82AEDD}" destId="{4ED919FC-8D47-4469-8AB5-780DDBC68FCC}" srcOrd="0" destOrd="0" presId="urn:microsoft.com/office/officeart/2005/8/layout/hierarchy1"/>
    <dgm:cxn modelId="{1238F605-E664-4D41-8725-88E505737145}" type="presOf" srcId="{2AD8CE60-8528-47A8-9BC5-F09250542E8B}" destId="{0ED14186-2367-4CD6-A213-8B93F29A5A79}" srcOrd="0" destOrd="0" presId="urn:microsoft.com/office/officeart/2005/8/layout/hierarchy1"/>
    <dgm:cxn modelId="{9440330B-E0E1-4D3D-A83E-73D1E69DE5B6}" type="presOf" srcId="{A210A75B-6D2E-4678-AFF2-69F1497B5AC5}" destId="{A84DF421-D595-4814-B38B-A7BE44A5D6DD}" srcOrd="0" destOrd="0" presId="urn:microsoft.com/office/officeart/2005/8/layout/hierarchy1"/>
    <dgm:cxn modelId="{8AC45A0B-3A01-4356-AFCA-885D558C2DB6}" srcId="{A082B72E-AE37-40AB-A22E-BB748D07AB33}" destId="{5A0EB73D-EE56-4D70-9FEE-CCD92B5C2F7C}" srcOrd="2" destOrd="0" parTransId="{3979E556-B678-4AAE-A516-6CBEB9480236}" sibTransId="{24CC2F98-5E1F-42DD-A3AE-F3396ABA71FA}"/>
    <dgm:cxn modelId="{A3B2D10F-72D6-43C2-ABB7-83E1FA24CD2C}" type="presOf" srcId="{84DF6567-8EDE-49B9-94E5-7B9C0DB152AD}" destId="{2A46363F-1B0F-4D29-AD88-CBD492DE0F6E}" srcOrd="0" destOrd="0" presId="urn:microsoft.com/office/officeart/2005/8/layout/hierarchy1"/>
    <dgm:cxn modelId="{922AAB30-20F7-4846-BBB8-FED8EB298830}" srcId="{A082B72E-AE37-40AB-A22E-BB748D07AB33}" destId="{90D21C7D-4DF3-4B38-AF38-DB0DBFE3703A}" srcOrd="3" destOrd="0" parTransId="{17CEFF5C-1D50-4051-852E-540B5A412A34}" sibTransId="{74BC9F6F-61A3-4DA1-92D5-65B4C34C47C8}"/>
    <dgm:cxn modelId="{81860432-605F-4C20-9F60-B2205F9AF48B}" type="presOf" srcId="{3979E556-B678-4AAE-A516-6CBEB9480236}" destId="{851A56C1-359B-44BD-99BA-F0280B9FABBF}" srcOrd="0" destOrd="0" presId="urn:microsoft.com/office/officeart/2005/8/layout/hierarchy1"/>
    <dgm:cxn modelId="{8E4DBB35-BE79-49B9-A27C-E83924C95242}" type="presOf" srcId="{AF86F784-7955-430D-BF2E-960FAA699654}" destId="{35F9CA9B-3CE0-4AC2-B7D5-1D1C09409AD2}" srcOrd="0" destOrd="0" presId="urn:microsoft.com/office/officeart/2005/8/layout/hierarchy1"/>
    <dgm:cxn modelId="{B8462F3F-8F9A-459B-AACA-7DB40EAE62CF}" type="presOf" srcId="{FA2E37CA-148B-4D77-8488-235BB690B553}" destId="{447D4551-DB55-45EC-9914-B32117A213F8}" srcOrd="0" destOrd="0" presId="urn:microsoft.com/office/officeart/2005/8/layout/hierarchy1"/>
    <dgm:cxn modelId="{F5C8A347-5C9E-4A96-AE5A-E340B2791834}" type="presOf" srcId="{890C8FA8-7549-4261-B8F1-0B4C3EB39BFE}" destId="{479B5F6E-9B7E-4C1D-8E11-2DB71D10BF69}" srcOrd="0" destOrd="0" presId="urn:microsoft.com/office/officeart/2005/8/layout/hierarchy1"/>
    <dgm:cxn modelId="{7F26668F-8848-4A2E-9B2A-538AB9EB1E54}" type="presOf" srcId="{A082B72E-AE37-40AB-A22E-BB748D07AB33}" destId="{252742E7-F95D-4E19-935D-62119D0E174D}" srcOrd="0" destOrd="0" presId="urn:microsoft.com/office/officeart/2005/8/layout/hierarchy1"/>
    <dgm:cxn modelId="{5BD66993-EFE4-4EBE-AC7F-8AB70CBF8F75}" type="presOf" srcId="{5A0EB73D-EE56-4D70-9FEE-CCD92B5C2F7C}" destId="{607B082A-2B7F-4F84-9C37-1B9A475A36FC}" srcOrd="0" destOrd="0" presId="urn:microsoft.com/office/officeart/2005/8/layout/hierarchy1"/>
    <dgm:cxn modelId="{584AFB9C-9C7E-4416-BEB9-523F9E30A7DD}" srcId="{A082B72E-AE37-40AB-A22E-BB748D07AB33}" destId="{0188F899-FAA8-44A0-A222-F99A056A42B4}" srcOrd="1" destOrd="0" parTransId="{D5B52A8F-84A4-404E-863F-E7404112EBBC}" sibTransId="{815443E9-8EEF-41C4-8D42-7E7B6BA6AC7C}"/>
    <dgm:cxn modelId="{69C6FAA3-3D1A-4859-B2EF-6DD1D4242267}" srcId="{A082B72E-AE37-40AB-A22E-BB748D07AB33}" destId="{890C8FA8-7549-4261-B8F1-0B4C3EB39BFE}" srcOrd="0" destOrd="0" parTransId="{48C59BC3-B242-4B99-8ABC-AD1C9E82AEDD}" sibTransId="{74595BBF-E88C-4245-B354-A71EC5BEBCB0}"/>
    <dgm:cxn modelId="{B4C8C4B8-A3BF-4A3B-8519-79C4393B10E8}" type="presOf" srcId="{17CEFF5C-1D50-4051-852E-540B5A412A34}" destId="{31E2024C-AC04-43AC-9E7F-A5AE1CBCC203}" srcOrd="0" destOrd="0" presId="urn:microsoft.com/office/officeart/2005/8/layout/hierarchy1"/>
    <dgm:cxn modelId="{A658A0B9-D1FF-4D7A-BC02-B341D34B103B}" type="presOf" srcId="{0188F899-FAA8-44A0-A222-F99A056A42B4}" destId="{25C1E573-6A3C-4C6A-BD47-6CEC1DEDC2D0}" srcOrd="0" destOrd="0" presId="urn:microsoft.com/office/officeart/2005/8/layout/hierarchy1"/>
    <dgm:cxn modelId="{EC689DCB-9CBE-415E-87FC-0294AD908B29}" srcId="{A082B72E-AE37-40AB-A22E-BB748D07AB33}" destId="{A210A75B-6D2E-4678-AFF2-69F1497B5AC5}" srcOrd="4" destOrd="0" parTransId="{AF86F784-7955-430D-BF2E-960FAA699654}" sibTransId="{8743474B-25B3-4AC9-9593-966A9F106F8E}"/>
    <dgm:cxn modelId="{FB1314E4-10FE-440B-9705-B7458CD8A289}" srcId="{FA2E37CA-148B-4D77-8488-235BB690B553}" destId="{A082B72E-AE37-40AB-A22E-BB748D07AB33}" srcOrd="0" destOrd="0" parTransId="{84DF6567-8EDE-49B9-94E5-7B9C0DB152AD}" sibTransId="{2255E75B-8673-4262-945C-8F04CAC1799F}"/>
    <dgm:cxn modelId="{5010BEEF-5500-446D-9DDB-E890F9916924}" type="presOf" srcId="{90D21C7D-4DF3-4B38-AF38-DB0DBFE3703A}" destId="{075FB8B4-592A-44E4-A398-B324C98B6754}" srcOrd="0" destOrd="0" presId="urn:microsoft.com/office/officeart/2005/8/layout/hierarchy1"/>
    <dgm:cxn modelId="{64EEBDF2-D818-41E9-964F-949F61563D40}" srcId="{2AD8CE60-8528-47A8-9BC5-F09250542E8B}" destId="{FA2E37CA-148B-4D77-8488-235BB690B553}" srcOrd="0" destOrd="0" parTransId="{A4935503-A94B-4BCB-8381-03C9D315D21F}" sibTransId="{4499A2DF-4462-48DF-97A7-42D5DDC5237F}"/>
    <dgm:cxn modelId="{15A537A7-8A6A-4A4D-915E-759CA86029F3}" type="presParOf" srcId="{0ED14186-2367-4CD6-A213-8B93F29A5A79}" destId="{DB3BBA0D-002B-420F-B094-4CC43ADAA631}" srcOrd="0" destOrd="0" presId="urn:microsoft.com/office/officeart/2005/8/layout/hierarchy1"/>
    <dgm:cxn modelId="{C0DA4A37-50E6-467B-967A-E4A7A3CE9842}" type="presParOf" srcId="{DB3BBA0D-002B-420F-B094-4CC43ADAA631}" destId="{FD08985C-79EE-424F-B13F-FF167ABFF595}" srcOrd="0" destOrd="0" presId="urn:microsoft.com/office/officeart/2005/8/layout/hierarchy1"/>
    <dgm:cxn modelId="{63E99EFA-33D5-41F5-91C7-6037896F193C}" type="presParOf" srcId="{FD08985C-79EE-424F-B13F-FF167ABFF595}" destId="{08241237-BEEF-4CAE-942F-F7E5629EED36}" srcOrd="0" destOrd="0" presId="urn:microsoft.com/office/officeart/2005/8/layout/hierarchy1"/>
    <dgm:cxn modelId="{C3EFAE7F-4310-48AC-8B6F-5370A3D99175}" type="presParOf" srcId="{FD08985C-79EE-424F-B13F-FF167ABFF595}" destId="{447D4551-DB55-45EC-9914-B32117A213F8}" srcOrd="1" destOrd="0" presId="urn:microsoft.com/office/officeart/2005/8/layout/hierarchy1"/>
    <dgm:cxn modelId="{B39E0FF7-8E98-4E10-B928-D90C630D09AB}" type="presParOf" srcId="{DB3BBA0D-002B-420F-B094-4CC43ADAA631}" destId="{5D0E4CC0-C710-4FDB-BF70-C0C4CAF768B7}" srcOrd="1" destOrd="0" presId="urn:microsoft.com/office/officeart/2005/8/layout/hierarchy1"/>
    <dgm:cxn modelId="{F6C06102-2289-47D0-89E6-9A0C87E8DB0A}" type="presParOf" srcId="{5D0E4CC0-C710-4FDB-BF70-C0C4CAF768B7}" destId="{2A46363F-1B0F-4D29-AD88-CBD492DE0F6E}" srcOrd="0" destOrd="0" presId="urn:microsoft.com/office/officeart/2005/8/layout/hierarchy1"/>
    <dgm:cxn modelId="{AE480E7F-0D03-4D04-86FA-60E6FAC18F8E}" type="presParOf" srcId="{5D0E4CC0-C710-4FDB-BF70-C0C4CAF768B7}" destId="{A3CE48FE-81AC-470C-B1A8-C0DCD728D27D}" srcOrd="1" destOrd="0" presId="urn:microsoft.com/office/officeart/2005/8/layout/hierarchy1"/>
    <dgm:cxn modelId="{4B36F63A-C967-4B03-8320-A82CE318995E}" type="presParOf" srcId="{A3CE48FE-81AC-470C-B1A8-C0DCD728D27D}" destId="{C5A4E36F-9897-4EE3-BA2C-0235F27A6B33}" srcOrd="0" destOrd="0" presId="urn:microsoft.com/office/officeart/2005/8/layout/hierarchy1"/>
    <dgm:cxn modelId="{830DA977-0330-4F87-9276-6A5BFCCA52C8}" type="presParOf" srcId="{C5A4E36F-9897-4EE3-BA2C-0235F27A6B33}" destId="{79CDFB5E-853D-464C-948C-33FFFE431E96}" srcOrd="0" destOrd="0" presId="urn:microsoft.com/office/officeart/2005/8/layout/hierarchy1"/>
    <dgm:cxn modelId="{834E4562-8045-40A4-9964-0FC6DDD96F2D}" type="presParOf" srcId="{C5A4E36F-9897-4EE3-BA2C-0235F27A6B33}" destId="{252742E7-F95D-4E19-935D-62119D0E174D}" srcOrd="1" destOrd="0" presId="urn:microsoft.com/office/officeart/2005/8/layout/hierarchy1"/>
    <dgm:cxn modelId="{D8964EF0-1885-4B55-923F-E13D60FBD169}" type="presParOf" srcId="{A3CE48FE-81AC-470C-B1A8-C0DCD728D27D}" destId="{50131C0A-A3CD-49AB-AEEC-66E532E85A28}" srcOrd="1" destOrd="0" presId="urn:microsoft.com/office/officeart/2005/8/layout/hierarchy1"/>
    <dgm:cxn modelId="{3201AAE9-DA51-4E3F-ABFF-A1CDAD77B6F2}" type="presParOf" srcId="{50131C0A-A3CD-49AB-AEEC-66E532E85A28}" destId="{4ED919FC-8D47-4469-8AB5-780DDBC68FCC}" srcOrd="0" destOrd="0" presId="urn:microsoft.com/office/officeart/2005/8/layout/hierarchy1"/>
    <dgm:cxn modelId="{4C77CDFD-B8FF-4EA2-848D-225FE1DAECC0}" type="presParOf" srcId="{50131C0A-A3CD-49AB-AEEC-66E532E85A28}" destId="{F67A36DA-20C4-4BA2-999C-039391ACB5B7}" srcOrd="1" destOrd="0" presId="urn:microsoft.com/office/officeart/2005/8/layout/hierarchy1"/>
    <dgm:cxn modelId="{9380D493-E861-4D44-9F1F-571A2A57729F}" type="presParOf" srcId="{F67A36DA-20C4-4BA2-999C-039391ACB5B7}" destId="{501A53E8-6D74-499E-B8D9-40BAE86E8876}" srcOrd="0" destOrd="0" presId="urn:microsoft.com/office/officeart/2005/8/layout/hierarchy1"/>
    <dgm:cxn modelId="{AC9F86D5-3851-4777-A59D-6D291298C450}" type="presParOf" srcId="{501A53E8-6D74-499E-B8D9-40BAE86E8876}" destId="{CE54D2DB-E1D7-495E-BA6E-F69ADE35CBB7}" srcOrd="0" destOrd="0" presId="urn:microsoft.com/office/officeart/2005/8/layout/hierarchy1"/>
    <dgm:cxn modelId="{1997303B-F3E9-4F07-814A-6123E2B13B42}" type="presParOf" srcId="{501A53E8-6D74-499E-B8D9-40BAE86E8876}" destId="{479B5F6E-9B7E-4C1D-8E11-2DB71D10BF69}" srcOrd="1" destOrd="0" presId="urn:microsoft.com/office/officeart/2005/8/layout/hierarchy1"/>
    <dgm:cxn modelId="{41DFF192-ED16-4A13-9BE9-3D6EC037FAF2}" type="presParOf" srcId="{F67A36DA-20C4-4BA2-999C-039391ACB5B7}" destId="{6D0AD37E-D927-4236-A04B-F4F3BF147AA2}" srcOrd="1" destOrd="0" presId="urn:microsoft.com/office/officeart/2005/8/layout/hierarchy1"/>
    <dgm:cxn modelId="{8F1DE2B9-1083-41D6-B746-BC2D226A6AA2}" type="presParOf" srcId="{50131C0A-A3CD-49AB-AEEC-66E532E85A28}" destId="{2F7D6C28-0D49-45B9-82A7-464D67A4DCCB}" srcOrd="2" destOrd="0" presId="urn:microsoft.com/office/officeart/2005/8/layout/hierarchy1"/>
    <dgm:cxn modelId="{44F24777-C635-4899-B987-E4938F19A1B2}" type="presParOf" srcId="{50131C0A-A3CD-49AB-AEEC-66E532E85A28}" destId="{F3BB634D-5C00-44EB-A00B-942DC53ADC6C}" srcOrd="3" destOrd="0" presId="urn:microsoft.com/office/officeart/2005/8/layout/hierarchy1"/>
    <dgm:cxn modelId="{FA348B0C-80C6-42FC-9CE4-0F4399C21B24}" type="presParOf" srcId="{F3BB634D-5C00-44EB-A00B-942DC53ADC6C}" destId="{399D83C1-8D7F-41DE-8E53-17FBDF0ED1D8}" srcOrd="0" destOrd="0" presId="urn:microsoft.com/office/officeart/2005/8/layout/hierarchy1"/>
    <dgm:cxn modelId="{392077AC-F8A8-4496-8B14-726C90B642EB}" type="presParOf" srcId="{399D83C1-8D7F-41DE-8E53-17FBDF0ED1D8}" destId="{1BC40CBE-2AE9-4768-9079-5E2188868B90}" srcOrd="0" destOrd="0" presId="urn:microsoft.com/office/officeart/2005/8/layout/hierarchy1"/>
    <dgm:cxn modelId="{42F78309-6C9C-421A-8E49-FE0546F7250F}" type="presParOf" srcId="{399D83C1-8D7F-41DE-8E53-17FBDF0ED1D8}" destId="{25C1E573-6A3C-4C6A-BD47-6CEC1DEDC2D0}" srcOrd="1" destOrd="0" presId="urn:microsoft.com/office/officeart/2005/8/layout/hierarchy1"/>
    <dgm:cxn modelId="{F871056E-74CF-4477-909B-A12E483A08C2}" type="presParOf" srcId="{F3BB634D-5C00-44EB-A00B-942DC53ADC6C}" destId="{0405216F-F1DA-4595-ACAF-3BEEED8A24FD}" srcOrd="1" destOrd="0" presId="urn:microsoft.com/office/officeart/2005/8/layout/hierarchy1"/>
    <dgm:cxn modelId="{FA194E90-C86B-41C4-86C7-B253A0E608E7}" type="presParOf" srcId="{50131C0A-A3CD-49AB-AEEC-66E532E85A28}" destId="{851A56C1-359B-44BD-99BA-F0280B9FABBF}" srcOrd="4" destOrd="0" presId="urn:microsoft.com/office/officeart/2005/8/layout/hierarchy1"/>
    <dgm:cxn modelId="{5156DA41-1AD2-4E3B-94BB-625FE3EA6743}" type="presParOf" srcId="{50131C0A-A3CD-49AB-AEEC-66E532E85A28}" destId="{9CA1F5AC-1043-43D7-B2F1-EA07D0B7E274}" srcOrd="5" destOrd="0" presId="urn:microsoft.com/office/officeart/2005/8/layout/hierarchy1"/>
    <dgm:cxn modelId="{FA659BC6-720A-4F6C-AF04-91A588E9EE3F}" type="presParOf" srcId="{9CA1F5AC-1043-43D7-B2F1-EA07D0B7E274}" destId="{BCE6B4BE-0848-4494-B3DF-A7D3B927A8D2}" srcOrd="0" destOrd="0" presId="urn:microsoft.com/office/officeart/2005/8/layout/hierarchy1"/>
    <dgm:cxn modelId="{B4BDE77C-B907-41FD-A7A4-9FB59E61AE25}" type="presParOf" srcId="{BCE6B4BE-0848-4494-B3DF-A7D3B927A8D2}" destId="{D24C48D0-E903-4E75-97CD-FC9FD92D181A}" srcOrd="0" destOrd="0" presId="urn:microsoft.com/office/officeart/2005/8/layout/hierarchy1"/>
    <dgm:cxn modelId="{D4713480-03DA-4400-A95C-A588F787E37D}" type="presParOf" srcId="{BCE6B4BE-0848-4494-B3DF-A7D3B927A8D2}" destId="{607B082A-2B7F-4F84-9C37-1B9A475A36FC}" srcOrd="1" destOrd="0" presId="urn:microsoft.com/office/officeart/2005/8/layout/hierarchy1"/>
    <dgm:cxn modelId="{7619317E-150A-43DA-9B5E-17B4D4349975}" type="presParOf" srcId="{9CA1F5AC-1043-43D7-B2F1-EA07D0B7E274}" destId="{DB70C08C-F992-4032-8864-709380292576}" srcOrd="1" destOrd="0" presId="urn:microsoft.com/office/officeart/2005/8/layout/hierarchy1"/>
    <dgm:cxn modelId="{B4B514B7-3F21-425F-92B6-DE84AC9B0DFA}" type="presParOf" srcId="{50131C0A-A3CD-49AB-AEEC-66E532E85A28}" destId="{31E2024C-AC04-43AC-9E7F-A5AE1CBCC203}" srcOrd="6" destOrd="0" presId="urn:microsoft.com/office/officeart/2005/8/layout/hierarchy1"/>
    <dgm:cxn modelId="{673A0489-87E0-4EB5-B872-D575B0D92312}" type="presParOf" srcId="{50131C0A-A3CD-49AB-AEEC-66E532E85A28}" destId="{DDB08AF8-8E97-4E38-8543-BBD3D5179D44}" srcOrd="7" destOrd="0" presId="urn:microsoft.com/office/officeart/2005/8/layout/hierarchy1"/>
    <dgm:cxn modelId="{E149B986-69EF-4E86-AD9A-67284BA5B1F0}" type="presParOf" srcId="{DDB08AF8-8E97-4E38-8543-BBD3D5179D44}" destId="{C5229A36-A7BF-49B3-BAD4-FEB043D336D8}" srcOrd="0" destOrd="0" presId="urn:microsoft.com/office/officeart/2005/8/layout/hierarchy1"/>
    <dgm:cxn modelId="{8D81A01C-C58D-497B-B2D1-FE850573D0FC}" type="presParOf" srcId="{C5229A36-A7BF-49B3-BAD4-FEB043D336D8}" destId="{EA9928A7-96B9-4D24-BDBB-EF2B19A39CCE}" srcOrd="0" destOrd="0" presId="urn:microsoft.com/office/officeart/2005/8/layout/hierarchy1"/>
    <dgm:cxn modelId="{D1323781-D884-4BB8-8B1A-BD3FDB651915}" type="presParOf" srcId="{C5229A36-A7BF-49B3-BAD4-FEB043D336D8}" destId="{075FB8B4-592A-44E4-A398-B324C98B6754}" srcOrd="1" destOrd="0" presId="urn:microsoft.com/office/officeart/2005/8/layout/hierarchy1"/>
    <dgm:cxn modelId="{4E9A2D9B-2011-46AF-A7A9-6EBBC561F934}" type="presParOf" srcId="{DDB08AF8-8E97-4E38-8543-BBD3D5179D44}" destId="{D9E12E6D-2D70-4CC3-A520-47599BC5FD11}" srcOrd="1" destOrd="0" presId="urn:microsoft.com/office/officeart/2005/8/layout/hierarchy1"/>
    <dgm:cxn modelId="{113B424C-4473-4D9D-BE61-228A6F3BA215}" type="presParOf" srcId="{50131C0A-A3CD-49AB-AEEC-66E532E85A28}" destId="{35F9CA9B-3CE0-4AC2-B7D5-1D1C09409AD2}" srcOrd="8" destOrd="0" presId="urn:microsoft.com/office/officeart/2005/8/layout/hierarchy1"/>
    <dgm:cxn modelId="{D1A4E0BD-B8FE-46A2-9B1B-477A2C110CD2}" type="presParOf" srcId="{50131C0A-A3CD-49AB-AEEC-66E532E85A28}" destId="{38E334D8-C929-49F6-81BF-299384E1AAFB}" srcOrd="9" destOrd="0" presId="urn:microsoft.com/office/officeart/2005/8/layout/hierarchy1"/>
    <dgm:cxn modelId="{3B1D0554-2197-4FEA-8A92-E2E26775AB58}" type="presParOf" srcId="{38E334D8-C929-49F6-81BF-299384E1AAFB}" destId="{0DA95EE8-AF56-4C65-978D-D8CA307FCFAF}" srcOrd="0" destOrd="0" presId="urn:microsoft.com/office/officeart/2005/8/layout/hierarchy1"/>
    <dgm:cxn modelId="{903A9CC6-0A4B-4D7D-BD9B-5A78C7EABFA0}" type="presParOf" srcId="{0DA95EE8-AF56-4C65-978D-D8CA307FCFAF}" destId="{D104B126-C632-4ABF-97BB-3F130E83E3A5}" srcOrd="0" destOrd="0" presId="urn:microsoft.com/office/officeart/2005/8/layout/hierarchy1"/>
    <dgm:cxn modelId="{A1726866-CFB2-4A7E-A558-42491C780A91}" type="presParOf" srcId="{0DA95EE8-AF56-4C65-978D-D8CA307FCFAF}" destId="{A84DF421-D595-4814-B38B-A7BE44A5D6DD}" srcOrd="1" destOrd="0" presId="urn:microsoft.com/office/officeart/2005/8/layout/hierarchy1"/>
    <dgm:cxn modelId="{EE9785D5-E64F-4171-A219-D1170DC5EB0F}" type="presParOf" srcId="{38E334D8-C929-49F6-81BF-299384E1AAFB}" destId="{7ACCBA28-F135-4810-B65F-42FE19ED04D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D8CE60-8528-47A8-9BC5-F09250542E8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A082B72E-AE37-40AB-A22E-BB748D07AB33}">
      <dgm:prSet phldrT="[טקסט]"/>
      <dgm:spPr/>
      <dgm:t>
        <a:bodyPr/>
        <a:lstStyle/>
        <a:p>
          <a:pPr rtl="1"/>
          <a:r>
            <a:rPr lang="he-IL" dirty="0"/>
            <a:t>ניהול</a:t>
          </a:r>
        </a:p>
      </dgm:t>
    </dgm:pt>
    <dgm:pt modelId="{84DF6567-8EDE-49B9-94E5-7B9C0DB152AD}" type="parTrans" cxnId="{FB1314E4-10FE-440B-9705-B7458CD8A289}">
      <dgm:prSet/>
      <dgm:spPr/>
      <dgm:t>
        <a:bodyPr/>
        <a:lstStyle/>
        <a:p>
          <a:pPr rtl="1"/>
          <a:endParaRPr lang="he-IL"/>
        </a:p>
      </dgm:t>
    </dgm:pt>
    <dgm:pt modelId="{2255E75B-8673-4262-945C-8F04CAC1799F}" type="sibTrans" cxnId="{FB1314E4-10FE-440B-9705-B7458CD8A289}">
      <dgm:prSet/>
      <dgm:spPr/>
      <dgm:t>
        <a:bodyPr/>
        <a:lstStyle/>
        <a:p>
          <a:pPr rtl="1"/>
          <a:endParaRPr lang="he-IL"/>
        </a:p>
      </dgm:t>
    </dgm:pt>
    <dgm:pt modelId="{5A0EB73D-EE56-4D70-9FEE-CCD92B5C2F7C}">
      <dgm:prSet phldrT="[טקסט]"/>
      <dgm:spPr/>
      <dgm:t>
        <a:bodyPr/>
        <a:lstStyle/>
        <a:p>
          <a:pPr rtl="1"/>
          <a:r>
            <a:rPr lang="he-IL" dirty="0"/>
            <a:t>תפעול</a:t>
          </a:r>
        </a:p>
      </dgm:t>
    </dgm:pt>
    <dgm:pt modelId="{3979E556-B678-4AAE-A516-6CBEB9480236}" type="parTrans" cxnId="{8AC45A0B-3A01-4356-AFCA-885D558C2DB6}">
      <dgm:prSet/>
      <dgm:spPr/>
      <dgm:t>
        <a:bodyPr/>
        <a:lstStyle/>
        <a:p>
          <a:pPr rtl="1"/>
          <a:endParaRPr lang="he-IL"/>
        </a:p>
      </dgm:t>
    </dgm:pt>
    <dgm:pt modelId="{24CC2F98-5E1F-42DD-A3AE-F3396ABA71FA}" type="sibTrans" cxnId="{8AC45A0B-3A01-4356-AFCA-885D558C2DB6}">
      <dgm:prSet/>
      <dgm:spPr/>
      <dgm:t>
        <a:bodyPr/>
        <a:lstStyle/>
        <a:p>
          <a:pPr rtl="1"/>
          <a:endParaRPr lang="he-IL"/>
        </a:p>
      </dgm:t>
    </dgm:pt>
    <dgm:pt modelId="{A210A75B-6D2E-4678-AFF2-69F1497B5AC5}">
      <dgm:prSet phldrT="[טקסט]"/>
      <dgm:spPr/>
      <dgm:t>
        <a:bodyPr/>
        <a:lstStyle/>
        <a:p>
          <a:pPr rtl="1"/>
          <a:r>
            <a:rPr lang="he-IL" dirty="0"/>
            <a:t>פיתוח המוצר (המומחים)</a:t>
          </a:r>
        </a:p>
      </dgm:t>
    </dgm:pt>
    <dgm:pt modelId="{AF86F784-7955-430D-BF2E-960FAA699654}" type="parTrans" cxnId="{EC689DCB-9CBE-415E-87FC-0294AD908B29}">
      <dgm:prSet/>
      <dgm:spPr/>
      <dgm:t>
        <a:bodyPr/>
        <a:lstStyle/>
        <a:p>
          <a:pPr rtl="1"/>
          <a:endParaRPr lang="he-IL"/>
        </a:p>
      </dgm:t>
    </dgm:pt>
    <dgm:pt modelId="{8743474B-25B3-4AC9-9593-966A9F106F8E}" type="sibTrans" cxnId="{EC689DCB-9CBE-415E-87FC-0294AD908B29}">
      <dgm:prSet/>
      <dgm:spPr/>
      <dgm:t>
        <a:bodyPr/>
        <a:lstStyle/>
        <a:p>
          <a:pPr rtl="1"/>
          <a:endParaRPr lang="he-IL"/>
        </a:p>
      </dgm:t>
    </dgm:pt>
    <dgm:pt modelId="{90D21C7D-4DF3-4B38-AF38-DB0DBFE3703A}">
      <dgm:prSet/>
      <dgm:spPr/>
      <dgm:t>
        <a:bodyPr/>
        <a:lstStyle/>
        <a:p>
          <a:pPr rtl="1"/>
          <a:r>
            <a:rPr lang="he-IL" dirty="0"/>
            <a:t>שיווק ומכירות</a:t>
          </a:r>
        </a:p>
      </dgm:t>
    </dgm:pt>
    <dgm:pt modelId="{17CEFF5C-1D50-4051-852E-540B5A412A34}" type="parTrans" cxnId="{922AAB30-20F7-4846-BBB8-FED8EB298830}">
      <dgm:prSet/>
      <dgm:spPr/>
      <dgm:t>
        <a:bodyPr/>
        <a:lstStyle/>
        <a:p>
          <a:pPr rtl="1"/>
          <a:endParaRPr lang="he-IL"/>
        </a:p>
      </dgm:t>
    </dgm:pt>
    <dgm:pt modelId="{74BC9F6F-61A3-4DA1-92D5-65B4C34C47C8}" type="sibTrans" cxnId="{922AAB30-20F7-4846-BBB8-FED8EB298830}">
      <dgm:prSet/>
      <dgm:spPr/>
      <dgm:t>
        <a:bodyPr/>
        <a:lstStyle/>
        <a:p>
          <a:pPr rtl="1"/>
          <a:endParaRPr lang="he-IL"/>
        </a:p>
      </dgm:t>
    </dgm:pt>
    <dgm:pt modelId="{0188F899-FAA8-44A0-A222-F99A056A42B4}">
      <dgm:prSet/>
      <dgm:spPr/>
      <dgm:t>
        <a:bodyPr/>
        <a:lstStyle/>
        <a:p>
          <a:pPr rtl="1"/>
          <a:r>
            <a:rPr lang="he-IL" dirty="0"/>
            <a:t>כספים</a:t>
          </a:r>
        </a:p>
      </dgm:t>
    </dgm:pt>
    <dgm:pt modelId="{D5B52A8F-84A4-404E-863F-E7404112EBBC}" type="parTrans" cxnId="{584AFB9C-9C7E-4416-BEB9-523F9E30A7DD}">
      <dgm:prSet/>
      <dgm:spPr/>
      <dgm:t>
        <a:bodyPr/>
        <a:lstStyle/>
        <a:p>
          <a:pPr rtl="1"/>
          <a:endParaRPr lang="he-IL"/>
        </a:p>
      </dgm:t>
    </dgm:pt>
    <dgm:pt modelId="{815443E9-8EEF-41C4-8D42-7E7B6BA6AC7C}" type="sibTrans" cxnId="{584AFB9C-9C7E-4416-BEB9-523F9E30A7DD}">
      <dgm:prSet/>
      <dgm:spPr/>
      <dgm:t>
        <a:bodyPr/>
        <a:lstStyle/>
        <a:p>
          <a:pPr rtl="1"/>
          <a:endParaRPr lang="he-IL"/>
        </a:p>
      </dgm:t>
    </dgm:pt>
    <dgm:pt modelId="{890C8FA8-7549-4261-B8F1-0B4C3EB39BFE}">
      <dgm:prSet/>
      <dgm:spPr/>
      <dgm:t>
        <a:bodyPr/>
        <a:lstStyle/>
        <a:p>
          <a:pPr rtl="1"/>
          <a:r>
            <a:rPr lang="he-IL" dirty="0"/>
            <a:t>פיתוח </a:t>
          </a:r>
          <a:r>
            <a:rPr lang="he-IL" dirty="0" err="1"/>
            <a:t>עיסקי</a:t>
          </a:r>
          <a:r>
            <a:rPr lang="he-IL" dirty="0"/>
            <a:t> ואסטרטגיה</a:t>
          </a:r>
        </a:p>
      </dgm:t>
    </dgm:pt>
    <dgm:pt modelId="{48C59BC3-B242-4B99-8ABC-AD1C9E82AEDD}" type="parTrans" cxnId="{69C6FAA3-3D1A-4859-B2EF-6DD1D4242267}">
      <dgm:prSet/>
      <dgm:spPr/>
      <dgm:t>
        <a:bodyPr/>
        <a:lstStyle/>
        <a:p>
          <a:pPr rtl="1"/>
          <a:endParaRPr lang="he-IL"/>
        </a:p>
      </dgm:t>
    </dgm:pt>
    <dgm:pt modelId="{74595BBF-E88C-4245-B354-A71EC5BEBCB0}" type="sibTrans" cxnId="{69C6FAA3-3D1A-4859-B2EF-6DD1D4242267}">
      <dgm:prSet/>
      <dgm:spPr/>
      <dgm:t>
        <a:bodyPr/>
        <a:lstStyle/>
        <a:p>
          <a:pPr rtl="1"/>
          <a:endParaRPr lang="he-IL"/>
        </a:p>
      </dgm:t>
    </dgm:pt>
    <dgm:pt modelId="{FA2E37CA-148B-4D77-8488-235BB690B553}">
      <dgm:prSet/>
      <dgm:spPr/>
      <dgm:t>
        <a:bodyPr/>
        <a:lstStyle/>
        <a:p>
          <a:pPr rtl="1"/>
          <a:r>
            <a:rPr lang="he-IL" dirty="0"/>
            <a:t>בעלים (דירקטוריון)</a:t>
          </a:r>
        </a:p>
      </dgm:t>
    </dgm:pt>
    <dgm:pt modelId="{A4935503-A94B-4BCB-8381-03C9D315D21F}" type="parTrans" cxnId="{64EEBDF2-D818-41E9-964F-949F61563D40}">
      <dgm:prSet/>
      <dgm:spPr/>
      <dgm:t>
        <a:bodyPr/>
        <a:lstStyle/>
        <a:p>
          <a:pPr rtl="1"/>
          <a:endParaRPr lang="he-IL"/>
        </a:p>
      </dgm:t>
    </dgm:pt>
    <dgm:pt modelId="{4499A2DF-4462-48DF-97A7-42D5DDC5237F}" type="sibTrans" cxnId="{64EEBDF2-D818-41E9-964F-949F61563D40}">
      <dgm:prSet/>
      <dgm:spPr/>
      <dgm:t>
        <a:bodyPr/>
        <a:lstStyle/>
        <a:p>
          <a:pPr rtl="1"/>
          <a:endParaRPr lang="he-IL"/>
        </a:p>
      </dgm:t>
    </dgm:pt>
    <dgm:pt modelId="{0ED14186-2367-4CD6-A213-8B93F29A5A79}" type="pres">
      <dgm:prSet presAssocID="{2AD8CE60-8528-47A8-9BC5-F09250542E8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B3BBA0D-002B-420F-B094-4CC43ADAA631}" type="pres">
      <dgm:prSet presAssocID="{FA2E37CA-148B-4D77-8488-235BB690B553}" presName="hierRoot1" presStyleCnt="0"/>
      <dgm:spPr/>
    </dgm:pt>
    <dgm:pt modelId="{FD08985C-79EE-424F-B13F-FF167ABFF595}" type="pres">
      <dgm:prSet presAssocID="{FA2E37CA-148B-4D77-8488-235BB690B553}" presName="composite" presStyleCnt="0"/>
      <dgm:spPr/>
    </dgm:pt>
    <dgm:pt modelId="{08241237-BEEF-4CAE-942F-F7E5629EED36}" type="pres">
      <dgm:prSet presAssocID="{FA2E37CA-148B-4D77-8488-235BB690B553}" presName="background" presStyleLbl="node0" presStyleIdx="0" presStyleCnt="1"/>
      <dgm:spPr/>
    </dgm:pt>
    <dgm:pt modelId="{447D4551-DB55-45EC-9914-B32117A213F8}" type="pres">
      <dgm:prSet presAssocID="{FA2E37CA-148B-4D77-8488-235BB690B553}" presName="text" presStyleLbl="fgAcc0" presStyleIdx="0" presStyleCnt="1" custLinFactX="-99473" custLinFactNeighborX="-100000" custLinFactNeighborY="83012">
        <dgm:presLayoutVars>
          <dgm:chPref val="3"/>
        </dgm:presLayoutVars>
      </dgm:prSet>
      <dgm:spPr/>
    </dgm:pt>
    <dgm:pt modelId="{5D0E4CC0-C710-4FDB-BF70-C0C4CAF768B7}" type="pres">
      <dgm:prSet presAssocID="{FA2E37CA-148B-4D77-8488-235BB690B553}" presName="hierChild2" presStyleCnt="0"/>
      <dgm:spPr/>
    </dgm:pt>
    <dgm:pt modelId="{2A46363F-1B0F-4D29-AD88-CBD492DE0F6E}" type="pres">
      <dgm:prSet presAssocID="{84DF6567-8EDE-49B9-94E5-7B9C0DB152AD}" presName="Name10" presStyleLbl="parChTrans1D2" presStyleIdx="0" presStyleCnt="1"/>
      <dgm:spPr/>
    </dgm:pt>
    <dgm:pt modelId="{A3CE48FE-81AC-470C-B1A8-C0DCD728D27D}" type="pres">
      <dgm:prSet presAssocID="{A082B72E-AE37-40AB-A22E-BB748D07AB33}" presName="hierRoot2" presStyleCnt="0"/>
      <dgm:spPr/>
    </dgm:pt>
    <dgm:pt modelId="{C5A4E36F-9897-4EE3-BA2C-0235F27A6B33}" type="pres">
      <dgm:prSet presAssocID="{A082B72E-AE37-40AB-A22E-BB748D07AB33}" presName="composite2" presStyleCnt="0"/>
      <dgm:spPr/>
    </dgm:pt>
    <dgm:pt modelId="{79CDFB5E-853D-464C-948C-33FFFE431E96}" type="pres">
      <dgm:prSet presAssocID="{A082B72E-AE37-40AB-A22E-BB748D07AB33}" presName="background2" presStyleLbl="node2" presStyleIdx="0" presStyleCnt="1"/>
      <dgm:spPr/>
    </dgm:pt>
    <dgm:pt modelId="{252742E7-F95D-4E19-935D-62119D0E174D}" type="pres">
      <dgm:prSet presAssocID="{A082B72E-AE37-40AB-A22E-BB748D07AB33}" presName="text2" presStyleLbl="fgAcc2" presStyleIdx="0" presStyleCnt="1">
        <dgm:presLayoutVars>
          <dgm:chPref val="3"/>
        </dgm:presLayoutVars>
      </dgm:prSet>
      <dgm:spPr/>
    </dgm:pt>
    <dgm:pt modelId="{50131C0A-A3CD-49AB-AEEC-66E532E85A28}" type="pres">
      <dgm:prSet presAssocID="{A082B72E-AE37-40AB-A22E-BB748D07AB33}" presName="hierChild3" presStyleCnt="0"/>
      <dgm:spPr/>
    </dgm:pt>
    <dgm:pt modelId="{4ED919FC-8D47-4469-8AB5-780DDBC68FCC}" type="pres">
      <dgm:prSet presAssocID="{48C59BC3-B242-4B99-8ABC-AD1C9E82AEDD}" presName="Name17" presStyleLbl="parChTrans1D3" presStyleIdx="0" presStyleCnt="5"/>
      <dgm:spPr/>
    </dgm:pt>
    <dgm:pt modelId="{F67A36DA-20C4-4BA2-999C-039391ACB5B7}" type="pres">
      <dgm:prSet presAssocID="{890C8FA8-7549-4261-B8F1-0B4C3EB39BFE}" presName="hierRoot3" presStyleCnt="0"/>
      <dgm:spPr/>
    </dgm:pt>
    <dgm:pt modelId="{501A53E8-6D74-499E-B8D9-40BAE86E8876}" type="pres">
      <dgm:prSet presAssocID="{890C8FA8-7549-4261-B8F1-0B4C3EB39BFE}" presName="composite3" presStyleCnt="0"/>
      <dgm:spPr/>
    </dgm:pt>
    <dgm:pt modelId="{CE54D2DB-E1D7-495E-BA6E-F69ADE35CBB7}" type="pres">
      <dgm:prSet presAssocID="{890C8FA8-7549-4261-B8F1-0B4C3EB39BFE}" presName="background3" presStyleLbl="node3" presStyleIdx="0" presStyleCnt="5"/>
      <dgm:spPr/>
    </dgm:pt>
    <dgm:pt modelId="{479B5F6E-9B7E-4C1D-8E11-2DB71D10BF69}" type="pres">
      <dgm:prSet presAssocID="{890C8FA8-7549-4261-B8F1-0B4C3EB39BFE}" presName="text3" presStyleLbl="fgAcc3" presStyleIdx="0" presStyleCnt="5">
        <dgm:presLayoutVars>
          <dgm:chPref val="3"/>
        </dgm:presLayoutVars>
      </dgm:prSet>
      <dgm:spPr/>
    </dgm:pt>
    <dgm:pt modelId="{6D0AD37E-D927-4236-A04B-F4F3BF147AA2}" type="pres">
      <dgm:prSet presAssocID="{890C8FA8-7549-4261-B8F1-0B4C3EB39BFE}" presName="hierChild4" presStyleCnt="0"/>
      <dgm:spPr/>
    </dgm:pt>
    <dgm:pt modelId="{2F7D6C28-0D49-45B9-82A7-464D67A4DCCB}" type="pres">
      <dgm:prSet presAssocID="{D5B52A8F-84A4-404E-863F-E7404112EBBC}" presName="Name17" presStyleLbl="parChTrans1D3" presStyleIdx="1" presStyleCnt="5"/>
      <dgm:spPr/>
    </dgm:pt>
    <dgm:pt modelId="{F3BB634D-5C00-44EB-A00B-942DC53ADC6C}" type="pres">
      <dgm:prSet presAssocID="{0188F899-FAA8-44A0-A222-F99A056A42B4}" presName="hierRoot3" presStyleCnt="0"/>
      <dgm:spPr/>
    </dgm:pt>
    <dgm:pt modelId="{399D83C1-8D7F-41DE-8E53-17FBDF0ED1D8}" type="pres">
      <dgm:prSet presAssocID="{0188F899-FAA8-44A0-A222-F99A056A42B4}" presName="composite3" presStyleCnt="0"/>
      <dgm:spPr/>
    </dgm:pt>
    <dgm:pt modelId="{1BC40CBE-2AE9-4768-9079-5E2188868B90}" type="pres">
      <dgm:prSet presAssocID="{0188F899-FAA8-44A0-A222-F99A056A42B4}" presName="background3" presStyleLbl="node3" presStyleIdx="1" presStyleCnt="5"/>
      <dgm:spPr/>
    </dgm:pt>
    <dgm:pt modelId="{25C1E573-6A3C-4C6A-BD47-6CEC1DEDC2D0}" type="pres">
      <dgm:prSet presAssocID="{0188F899-FAA8-44A0-A222-F99A056A42B4}" presName="text3" presStyleLbl="fgAcc3" presStyleIdx="1" presStyleCnt="5">
        <dgm:presLayoutVars>
          <dgm:chPref val="3"/>
        </dgm:presLayoutVars>
      </dgm:prSet>
      <dgm:spPr/>
    </dgm:pt>
    <dgm:pt modelId="{0405216F-F1DA-4595-ACAF-3BEEED8A24FD}" type="pres">
      <dgm:prSet presAssocID="{0188F899-FAA8-44A0-A222-F99A056A42B4}" presName="hierChild4" presStyleCnt="0"/>
      <dgm:spPr/>
    </dgm:pt>
    <dgm:pt modelId="{851A56C1-359B-44BD-99BA-F0280B9FABBF}" type="pres">
      <dgm:prSet presAssocID="{3979E556-B678-4AAE-A516-6CBEB9480236}" presName="Name17" presStyleLbl="parChTrans1D3" presStyleIdx="2" presStyleCnt="5"/>
      <dgm:spPr/>
    </dgm:pt>
    <dgm:pt modelId="{9CA1F5AC-1043-43D7-B2F1-EA07D0B7E274}" type="pres">
      <dgm:prSet presAssocID="{5A0EB73D-EE56-4D70-9FEE-CCD92B5C2F7C}" presName="hierRoot3" presStyleCnt="0"/>
      <dgm:spPr/>
    </dgm:pt>
    <dgm:pt modelId="{BCE6B4BE-0848-4494-B3DF-A7D3B927A8D2}" type="pres">
      <dgm:prSet presAssocID="{5A0EB73D-EE56-4D70-9FEE-CCD92B5C2F7C}" presName="composite3" presStyleCnt="0"/>
      <dgm:spPr/>
    </dgm:pt>
    <dgm:pt modelId="{D24C48D0-E903-4E75-97CD-FC9FD92D181A}" type="pres">
      <dgm:prSet presAssocID="{5A0EB73D-EE56-4D70-9FEE-CCD92B5C2F7C}" presName="background3" presStyleLbl="node3" presStyleIdx="2" presStyleCnt="5"/>
      <dgm:spPr/>
    </dgm:pt>
    <dgm:pt modelId="{607B082A-2B7F-4F84-9C37-1B9A475A36FC}" type="pres">
      <dgm:prSet presAssocID="{5A0EB73D-EE56-4D70-9FEE-CCD92B5C2F7C}" presName="text3" presStyleLbl="fgAcc3" presStyleIdx="2" presStyleCnt="5">
        <dgm:presLayoutVars>
          <dgm:chPref val="3"/>
        </dgm:presLayoutVars>
      </dgm:prSet>
      <dgm:spPr/>
    </dgm:pt>
    <dgm:pt modelId="{DB70C08C-F992-4032-8864-709380292576}" type="pres">
      <dgm:prSet presAssocID="{5A0EB73D-EE56-4D70-9FEE-CCD92B5C2F7C}" presName="hierChild4" presStyleCnt="0"/>
      <dgm:spPr/>
    </dgm:pt>
    <dgm:pt modelId="{31E2024C-AC04-43AC-9E7F-A5AE1CBCC203}" type="pres">
      <dgm:prSet presAssocID="{17CEFF5C-1D50-4051-852E-540B5A412A34}" presName="Name17" presStyleLbl="parChTrans1D3" presStyleIdx="3" presStyleCnt="5"/>
      <dgm:spPr/>
    </dgm:pt>
    <dgm:pt modelId="{DDB08AF8-8E97-4E38-8543-BBD3D5179D44}" type="pres">
      <dgm:prSet presAssocID="{90D21C7D-4DF3-4B38-AF38-DB0DBFE3703A}" presName="hierRoot3" presStyleCnt="0"/>
      <dgm:spPr/>
    </dgm:pt>
    <dgm:pt modelId="{C5229A36-A7BF-49B3-BAD4-FEB043D336D8}" type="pres">
      <dgm:prSet presAssocID="{90D21C7D-4DF3-4B38-AF38-DB0DBFE3703A}" presName="composite3" presStyleCnt="0"/>
      <dgm:spPr/>
    </dgm:pt>
    <dgm:pt modelId="{EA9928A7-96B9-4D24-BDBB-EF2B19A39CCE}" type="pres">
      <dgm:prSet presAssocID="{90D21C7D-4DF3-4B38-AF38-DB0DBFE3703A}" presName="background3" presStyleLbl="node3" presStyleIdx="3" presStyleCnt="5"/>
      <dgm:spPr/>
    </dgm:pt>
    <dgm:pt modelId="{075FB8B4-592A-44E4-A398-B324C98B6754}" type="pres">
      <dgm:prSet presAssocID="{90D21C7D-4DF3-4B38-AF38-DB0DBFE3703A}" presName="text3" presStyleLbl="fgAcc3" presStyleIdx="3" presStyleCnt="5">
        <dgm:presLayoutVars>
          <dgm:chPref val="3"/>
        </dgm:presLayoutVars>
      </dgm:prSet>
      <dgm:spPr/>
    </dgm:pt>
    <dgm:pt modelId="{D9E12E6D-2D70-4CC3-A520-47599BC5FD11}" type="pres">
      <dgm:prSet presAssocID="{90D21C7D-4DF3-4B38-AF38-DB0DBFE3703A}" presName="hierChild4" presStyleCnt="0"/>
      <dgm:spPr/>
    </dgm:pt>
    <dgm:pt modelId="{35F9CA9B-3CE0-4AC2-B7D5-1D1C09409AD2}" type="pres">
      <dgm:prSet presAssocID="{AF86F784-7955-430D-BF2E-960FAA699654}" presName="Name17" presStyleLbl="parChTrans1D3" presStyleIdx="4" presStyleCnt="5"/>
      <dgm:spPr/>
    </dgm:pt>
    <dgm:pt modelId="{38E334D8-C929-49F6-81BF-299384E1AAFB}" type="pres">
      <dgm:prSet presAssocID="{A210A75B-6D2E-4678-AFF2-69F1497B5AC5}" presName="hierRoot3" presStyleCnt="0"/>
      <dgm:spPr/>
    </dgm:pt>
    <dgm:pt modelId="{0DA95EE8-AF56-4C65-978D-D8CA307FCFAF}" type="pres">
      <dgm:prSet presAssocID="{A210A75B-6D2E-4678-AFF2-69F1497B5AC5}" presName="composite3" presStyleCnt="0"/>
      <dgm:spPr/>
    </dgm:pt>
    <dgm:pt modelId="{D104B126-C632-4ABF-97BB-3F130E83E3A5}" type="pres">
      <dgm:prSet presAssocID="{A210A75B-6D2E-4678-AFF2-69F1497B5AC5}" presName="background3" presStyleLbl="node3" presStyleIdx="4" presStyleCnt="5"/>
      <dgm:spPr/>
    </dgm:pt>
    <dgm:pt modelId="{A84DF421-D595-4814-B38B-A7BE44A5D6DD}" type="pres">
      <dgm:prSet presAssocID="{A210A75B-6D2E-4678-AFF2-69F1497B5AC5}" presName="text3" presStyleLbl="fgAcc3" presStyleIdx="4" presStyleCnt="5">
        <dgm:presLayoutVars>
          <dgm:chPref val="3"/>
        </dgm:presLayoutVars>
      </dgm:prSet>
      <dgm:spPr/>
    </dgm:pt>
    <dgm:pt modelId="{7ACCBA28-F135-4810-B65F-42FE19ED04D3}" type="pres">
      <dgm:prSet presAssocID="{A210A75B-6D2E-4678-AFF2-69F1497B5AC5}" presName="hierChild4" presStyleCnt="0"/>
      <dgm:spPr/>
    </dgm:pt>
  </dgm:ptLst>
  <dgm:cxnLst>
    <dgm:cxn modelId="{85A26B01-C3B8-4D3A-89C0-297A95C9C143}" type="presOf" srcId="{D5B52A8F-84A4-404E-863F-E7404112EBBC}" destId="{2F7D6C28-0D49-45B9-82A7-464D67A4DCCB}" srcOrd="0" destOrd="0" presId="urn:microsoft.com/office/officeart/2005/8/layout/hierarchy1"/>
    <dgm:cxn modelId="{CEF5AF01-383E-4EC1-9F74-D5C8E36BFD30}" type="presOf" srcId="{48C59BC3-B242-4B99-8ABC-AD1C9E82AEDD}" destId="{4ED919FC-8D47-4469-8AB5-780DDBC68FCC}" srcOrd="0" destOrd="0" presId="urn:microsoft.com/office/officeart/2005/8/layout/hierarchy1"/>
    <dgm:cxn modelId="{1238F605-E664-4D41-8725-88E505737145}" type="presOf" srcId="{2AD8CE60-8528-47A8-9BC5-F09250542E8B}" destId="{0ED14186-2367-4CD6-A213-8B93F29A5A79}" srcOrd="0" destOrd="0" presId="urn:microsoft.com/office/officeart/2005/8/layout/hierarchy1"/>
    <dgm:cxn modelId="{9440330B-E0E1-4D3D-A83E-73D1E69DE5B6}" type="presOf" srcId="{A210A75B-6D2E-4678-AFF2-69F1497B5AC5}" destId="{A84DF421-D595-4814-B38B-A7BE44A5D6DD}" srcOrd="0" destOrd="0" presId="urn:microsoft.com/office/officeart/2005/8/layout/hierarchy1"/>
    <dgm:cxn modelId="{8AC45A0B-3A01-4356-AFCA-885D558C2DB6}" srcId="{A082B72E-AE37-40AB-A22E-BB748D07AB33}" destId="{5A0EB73D-EE56-4D70-9FEE-CCD92B5C2F7C}" srcOrd="2" destOrd="0" parTransId="{3979E556-B678-4AAE-A516-6CBEB9480236}" sibTransId="{24CC2F98-5E1F-42DD-A3AE-F3396ABA71FA}"/>
    <dgm:cxn modelId="{A3B2D10F-72D6-43C2-ABB7-83E1FA24CD2C}" type="presOf" srcId="{84DF6567-8EDE-49B9-94E5-7B9C0DB152AD}" destId="{2A46363F-1B0F-4D29-AD88-CBD492DE0F6E}" srcOrd="0" destOrd="0" presId="urn:microsoft.com/office/officeart/2005/8/layout/hierarchy1"/>
    <dgm:cxn modelId="{922AAB30-20F7-4846-BBB8-FED8EB298830}" srcId="{A082B72E-AE37-40AB-A22E-BB748D07AB33}" destId="{90D21C7D-4DF3-4B38-AF38-DB0DBFE3703A}" srcOrd="3" destOrd="0" parTransId="{17CEFF5C-1D50-4051-852E-540B5A412A34}" sibTransId="{74BC9F6F-61A3-4DA1-92D5-65B4C34C47C8}"/>
    <dgm:cxn modelId="{81860432-605F-4C20-9F60-B2205F9AF48B}" type="presOf" srcId="{3979E556-B678-4AAE-A516-6CBEB9480236}" destId="{851A56C1-359B-44BD-99BA-F0280B9FABBF}" srcOrd="0" destOrd="0" presId="urn:microsoft.com/office/officeart/2005/8/layout/hierarchy1"/>
    <dgm:cxn modelId="{8E4DBB35-BE79-49B9-A27C-E83924C95242}" type="presOf" srcId="{AF86F784-7955-430D-BF2E-960FAA699654}" destId="{35F9CA9B-3CE0-4AC2-B7D5-1D1C09409AD2}" srcOrd="0" destOrd="0" presId="urn:microsoft.com/office/officeart/2005/8/layout/hierarchy1"/>
    <dgm:cxn modelId="{B8462F3F-8F9A-459B-AACA-7DB40EAE62CF}" type="presOf" srcId="{FA2E37CA-148B-4D77-8488-235BB690B553}" destId="{447D4551-DB55-45EC-9914-B32117A213F8}" srcOrd="0" destOrd="0" presId="urn:microsoft.com/office/officeart/2005/8/layout/hierarchy1"/>
    <dgm:cxn modelId="{F5C8A347-5C9E-4A96-AE5A-E340B2791834}" type="presOf" srcId="{890C8FA8-7549-4261-B8F1-0B4C3EB39BFE}" destId="{479B5F6E-9B7E-4C1D-8E11-2DB71D10BF69}" srcOrd="0" destOrd="0" presId="urn:microsoft.com/office/officeart/2005/8/layout/hierarchy1"/>
    <dgm:cxn modelId="{7F26668F-8848-4A2E-9B2A-538AB9EB1E54}" type="presOf" srcId="{A082B72E-AE37-40AB-A22E-BB748D07AB33}" destId="{252742E7-F95D-4E19-935D-62119D0E174D}" srcOrd="0" destOrd="0" presId="urn:microsoft.com/office/officeart/2005/8/layout/hierarchy1"/>
    <dgm:cxn modelId="{5BD66993-EFE4-4EBE-AC7F-8AB70CBF8F75}" type="presOf" srcId="{5A0EB73D-EE56-4D70-9FEE-CCD92B5C2F7C}" destId="{607B082A-2B7F-4F84-9C37-1B9A475A36FC}" srcOrd="0" destOrd="0" presId="urn:microsoft.com/office/officeart/2005/8/layout/hierarchy1"/>
    <dgm:cxn modelId="{584AFB9C-9C7E-4416-BEB9-523F9E30A7DD}" srcId="{A082B72E-AE37-40AB-A22E-BB748D07AB33}" destId="{0188F899-FAA8-44A0-A222-F99A056A42B4}" srcOrd="1" destOrd="0" parTransId="{D5B52A8F-84A4-404E-863F-E7404112EBBC}" sibTransId="{815443E9-8EEF-41C4-8D42-7E7B6BA6AC7C}"/>
    <dgm:cxn modelId="{69C6FAA3-3D1A-4859-B2EF-6DD1D4242267}" srcId="{A082B72E-AE37-40AB-A22E-BB748D07AB33}" destId="{890C8FA8-7549-4261-B8F1-0B4C3EB39BFE}" srcOrd="0" destOrd="0" parTransId="{48C59BC3-B242-4B99-8ABC-AD1C9E82AEDD}" sibTransId="{74595BBF-E88C-4245-B354-A71EC5BEBCB0}"/>
    <dgm:cxn modelId="{B4C8C4B8-A3BF-4A3B-8519-79C4393B10E8}" type="presOf" srcId="{17CEFF5C-1D50-4051-852E-540B5A412A34}" destId="{31E2024C-AC04-43AC-9E7F-A5AE1CBCC203}" srcOrd="0" destOrd="0" presId="urn:microsoft.com/office/officeart/2005/8/layout/hierarchy1"/>
    <dgm:cxn modelId="{A658A0B9-D1FF-4D7A-BC02-B341D34B103B}" type="presOf" srcId="{0188F899-FAA8-44A0-A222-F99A056A42B4}" destId="{25C1E573-6A3C-4C6A-BD47-6CEC1DEDC2D0}" srcOrd="0" destOrd="0" presId="urn:microsoft.com/office/officeart/2005/8/layout/hierarchy1"/>
    <dgm:cxn modelId="{EC689DCB-9CBE-415E-87FC-0294AD908B29}" srcId="{A082B72E-AE37-40AB-A22E-BB748D07AB33}" destId="{A210A75B-6D2E-4678-AFF2-69F1497B5AC5}" srcOrd="4" destOrd="0" parTransId="{AF86F784-7955-430D-BF2E-960FAA699654}" sibTransId="{8743474B-25B3-4AC9-9593-966A9F106F8E}"/>
    <dgm:cxn modelId="{FB1314E4-10FE-440B-9705-B7458CD8A289}" srcId="{FA2E37CA-148B-4D77-8488-235BB690B553}" destId="{A082B72E-AE37-40AB-A22E-BB748D07AB33}" srcOrd="0" destOrd="0" parTransId="{84DF6567-8EDE-49B9-94E5-7B9C0DB152AD}" sibTransId="{2255E75B-8673-4262-945C-8F04CAC1799F}"/>
    <dgm:cxn modelId="{5010BEEF-5500-446D-9DDB-E890F9916924}" type="presOf" srcId="{90D21C7D-4DF3-4B38-AF38-DB0DBFE3703A}" destId="{075FB8B4-592A-44E4-A398-B324C98B6754}" srcOrd="0" destOrd="0" presId="urn:microsoft.com/office/officeart/2005/8/layout/hierarchy1"/>
    <dgm:cxn modelId="{64EEBDF2-D818-41E9-964F-949F61563D40}" srcId="{2AD8CE60-8528-47A8-9BC5-F09250542E8B}" destId="{FA2E37CA-148B-4D77-8488-235BB690B553}" srcOrd="0" destOrd="0" parTransId="{A4935503-A94B-4BCB-8381-03C9D315D21F}" sibTransId="{4499A2DF-4462-48DF-97A7-42D5DDC5237F}"/>
    <dgm:cxn modelId="{15A537A7-8A6A-4A4D-915E-759CA86029F3}" type="presParOf" srcId="{0ED14186-2367-4CD6-A213-8B93F29A5A79}" destId="{DB3BBA0D-002B-420F-B094-4CC43ADAA631}" srcOrd="0" destOrd="0" presId="urn:microsoft.com/office/officeart/2005/8/layout/hierarchy1"/>
    <dgm:cxn modelId="{C0DA4A37-50E6-467B-967A-E4A7A3CE9842}" type="presParOf" srcId="{DB3BBA0D-002B-420F-B094-4CC43ADAA631}" destId="{FD08985C-79EE-424F-B13F-FF167ABFF595}" srcOrd="0" destOrd="0" presId="urn:microsoft.com/office/officeart/2005/8/layout/hierarchy1"/>
    <dgm:cxn modelId="{63E99EFA-33D5-41F5-91C7-6037896F193C}" type="presParOf" srcId="{FD08985C-79EE-424F-B13F-FF167ABFF595}" destId="{08241237-BEEF-4CAE-942F-F7E5629EED36}" srcOrd="0" destOrd="0" presId="urn:microsoft.com/office/officeart/2005/8/layout/hierarchy1"/>
    <dgm:cxn modelId="{C3EFAE7F-4310-48AC-8B6F-5370A3D99175}" type="presParOf" srcId="{FD08985C-79EE-424F-B13F-FF167ABFF595}" destId="{447D4551-DB55-45EC-9914-B32117A213F8}" srcOrd="1" destOrd="0" presId="urn:microsoft.com/office/officeart/2005/8/layout/hierarchy1"/>
    <dgm:cxn modelId="{B39E0FF7-8E98-4E10-B928-D90C630D09AB}" type="presParOf" srcId="{DB3BBA0D-002B-420F-B094-4CC43ADAA631}" destId="{5D0E4CC0-C710-4FDB-BF70-C0C4CAF768B7}" srcOrd="1" destOrd="0" presId="urn:microsoft.com/office/officeart/2005/8/layout/hierarchy1"/>
    <dgm:cxn modelId="{F6C06102-2289-47D0-89E6-9A0C87E8DB0A}" type="presParOf" srcId="{5D0E4CC0-C710-4FDB-BF70-C0C4CAF768B7}" destId="{2A46363F-1B0F-4D29-AD88-CBD492DE0F6E}" srcOrd="0" destOrd="0" presId="urn:microsoft.com/office/officeart/2005/8/layout/hierarchy1"/>
    <dgm:cxn modelId="{AE480E7F-0D03-4D04-86FA-60E6FAC18F8E}" type="presParOf" srcId="{5D0E4CC0-C710-4FDB-BF70-C0C4CAF768B7}" destId="{A3CE48FE-81AC-470C-B1A8-C0DCD728D27D}" srcOrd="1" destOrd="0" presId="urn:microsoft.com/office/officeart/2005/8/layout/hierarchy1"/>
    <dgm:cxn modelId="{4B36F63A-C967-4B03-8320-A82CE318995E}" type="presParOf" srcId="{A3CE48FE-81AC-470C-B1A8-C0DCD728D27D}" destId="{C5A4E36F-9897-4EE3-BA2C-0235F27A6B33}" srcOrd="0" destOrd="0" presId="urn:microsoft.com/office/officeart/2005/8/layout/hierarchy1"/>
    <dgm:cxn modelId="{830DA977-0330-4F87-9276-6A5BFCCA52C8}" type="presParOf" srcId="{C5A4E36F-9897-4EE3-BA2C-0235F27A6B33}" destId="{79CDFB5E-853D-464C-948C-33FFFE431E96}" srcOrd="0" destOrd="0" presId="urn:microsoft.com/office/officeart/2005/8/layout/hierarchy1"/>
    <dgm:cxn modelId="{834E4562-8045-40A4-9964-0FC6DDD96F2D}" type="presParOf" srcId="{C5A4E36F-9897-4EE3-BA2C-0235F27A6B33}" destId="{252742E7-F95D-4E19-935D-62119D0E174D}" srcOrd="1" destOrd="0" presId="urn:microsoft.com/office/officeart/2005/8/layout/hierarchy1"/>
    <dgm:cxn modelId="{D8964EF0-1885-4B55-923F-E13D60FBD169}" type="presParOf" srcId="{A3CE48FE-81AC-470C-B1A8-C0DCD728D27D}" destId="{50131C0A-A3CD-49AB-AEEC-66E532E85A28}" srcOrd="1" destOrd="0" presId="urn:microsoft.com/office/officeart/2005/8/layout/hierarchy1"/>
    <dgm:cxn modelId="{3201AAE9-DA51-4E3F-ABFF-A1CDAD77B6F2}" type="presParOf" srcId="{50131C0A-A3CD-49AB-AEEC-66E532E85A28}" destId="{4ED919FC-8D47-4469-8AB5-780DDBC68FCC}" srcOrd="0" destOrd="0" presId="urn:microsoft.com/office/officeart/2005/8/layout/hierarchy1"/>
    <dgm:cxn modelId="{4C77CDFD-B8FF-4EA2-848D-225FE1DAECC0}" type="presParOf" srcId="{50131C0A-A3CD-49AB-AEEC-66E532E85A28}" destId="{F67A36DA-20C4-4BA2-999C-039391ACB5B7}" srcOrd="1" destOrd="0" presId="urn:microsoft.com/office/officeart/2005/8/layout/hierarchy1"/>
    <dgm:cxn modelId="{9380D493-E861-4D44-9F1F-571A2A57729F}" type="presParOf" srcId="{F67A36DA-20C4-4BA2-999C-039391ACB5B7}" destId="{501A53E8-6D74-499E-B8D9-40BAE86E8876}" srcOrd="0" destOrd="0" presId="urn:microsoft.com/office/officeart/2005/8/layout/hierarchy1"/>
    <dgm:cxn modelId="{AC9F86D5-3851-4777-A59D-6D291298C450}" type="presParOf" srcId="{501A53E8-6D74-499E-B8D9-40BAE86E8876}" destId="{CE54D2DB-E1D7-495E-BA6E-F69ADE35CBB7}" srcOrd="0" destOrd="0" presId="urn:microsoft.com/office/officeart/2005/8/layout/hierarchy1"/>
    <dgm:cxn modelId="{1997303B-F3E9-4F07-814A-6123E2B13B42}" type="presParOf" srcId="{501A53E8-6D74-499E-B8D9-40BAE86E8876}" destId="{479B5F6E-9B7E-4C1D-8E11-2DB71D10BF69}" srcOrd="1" destOrd="0" presId="urn:microsoft.com/office/officeart/2005/8/layout/hierarchy1"/>
    <dgm:cxn modelId="{41DFF192-ED16-4A13-9BE9-3D6EC037FAF2}" type="presParOf" srcId="{F67A36DA-20C4-4BA2-999C-039391ACB5B7}" destId="{6D0AD37E-D927-4236-A04B-F4F3BF147AA2}" srcOrd="1" destOrd="0" presId="urn:microsoft.com/office/officeart/2005/8/layout/hierarchy1"/>
    <dgm:cxn modelId="{8F1DE2B9-1083-41D6-B746-BC2D226A6AA2}" type="presParOf" srcId="{50131C0A-A3CD-49AB-AEEC-66E532E85A28}" destId="{2F7D6C28-0D49-45B9-82A7-464D67A4DCCB}" srcOrd="2" destOrd="0" presId="urn:microsoft.com/office/officeart/2005/8/layout/hierarchy1"/>
    <dgm:cxn modelId="{44F24777-C635-4899-B987-E4938F19A1B2}" type="presParOf" srcId="{50131C0A-A3CD-49AB-AEEC-66E532E85A28}" destId="{F3BB634D-5C00-44EB-A00B-942DC53ADC6C}" srcOrd="3" destOrd="0" presId="urn:microsoft.com/office/officeart/2005/8/layout/hierarchy1"/>
    <dgm:cxn modelId="{FA348B0C-80C6-42FC-9CE4-0F4399C21B24}" type="presParOf" srcId="{F3BB634D-5C00-44EB-A00B-942DC53ADC6C}" destId="{399D83C1-8D7F-41DE-8E53-17FBDF0ED1D8}" srcOrd="0" destOrd="0" presId="urn:microsoft.com/office/officeart/2005/8/layout/hierarchy1"/>
    <dgm:cxn modelId="{392077AC-F8A8-4496-8B14-726C90B642EB}" type="presParOf" srcId="{399D83C1-8D7F-41DE-8E53-17FBDF0ED1D8}" destId="{1BC40CBE-2AE9-4768-9079-5E2188868B90}" srcOrd="0" destOrd="0" presId="urn:microsoft.com/office/officeart/2005/8/layout/hierarchy1"/>
    <dgm:cxn modelId="{42F78309-6C9C-421A-8E49-FE0546F7250F}" type="presParOf" srcId="{399D83C1-8D7F-41DE-8E53-17FBDF0ED1D8}" destId="{25C1E573-6A3C-4C6A-BD47-6CEC1DEDC2D0}" srcOrd="1" destOrd="0" presId="urn:microsoft.com/office/officeart/2005/8/layout/hierarchy1"/>
    <dgm:cxn modelId="{F871056E-74CF-4477-909B-A12E483A08C2}" type="presParOf" srcId="{F3BB634D-5C00-44EB-A00B-942DC53ADC6C}" destId="{0405216F-F1DA-4595-ACAF-3BEEED8A24FD}" srcOrd="1" destOrd="0" presId="urn:microsoft.com/office/officeart/2005/8/layout/hierarchy1"/>
    <dgm:cxn modelId="{FA194E90-C86B-41C4-86C7-B253A0E608E7}" type="presParOf" srcId="{50131C0A-A3CD-49AB-AEEC-66E532E85A28}" destId="{851A56C1-359B-44BD-99BA-F0280B9FABBF}" srcOrd="4" destOrd="0" presId="urn:microsoft.com/office/officeart/2005/8/layout/hierarchy1"/>
    <dgm:cxn modelId="{5156DA41-1AD2-4E3B-94BB-625FE3EA6743}" type="presParOf" srcId="{50131C0A-A3CD-49AB-AEEC-66E532E85A28}" destId="{9CA1F5AC-1043-43D7-B2F1-EA07D0B7E274}" srcOrd="5" destOrd="0" presId="urn:microsoft.com/office/officeart/2005/8/layout/hierarchy1"/>
    <dgm:cxn modelId="{FA659BC6-720A-4F6C-AF04-91A588E9EE3F}" type="presParOf" srcId="{9CA1F5AC-1043-43D7-B2F1-EA07D0B7E274}" destId="{BCE6B4BE-0848-4494-B3DF-A7D3B927A8D2}" srcOrd="0" destOrd="0" presId="urn:microsoft.com/office/officeart/2005/8/layout/hierarchy1"/>
    <dgm:cxn modelId="{B4BDE77C-B907-41FD-A7A4-9FB59E61AE25}" type="presParOf" srcId="{BCE6B4BE-0848-4494-B3DF-A7D3B927A8D2}" destId="{D24C48D0-E903-4E75-97CD-FC9FD92D181A}" srcOrd="0" destOrd="0" presId="urn:microsoft.com/office/officeart/2005/8/layout/hierarchy1"/>
    <dgm:cxn modelId="{D4713480-03DA-4400-A95C-A588F787E37D}" type="presParOf" srcId="{BCE6B4BE-0848-4494-B3DF-A7D3B927A8D2}" destId="{607B082A-2B7F-4F84-9C37-1B9A475A36FC}" srcOrd="1" destOrd="0" presId="urn:microsoft.com/office/officeart/2005/8/layout/hierarchy1"/>
    <dgm:cxn modelId="{7619317E-150A-43DA-9B5E-17B4D4349975}" type="presParOf" srcId="{9CA1F5AC-1043-43D7-B2F1-EA07D0B7E274}" destId="{DB70C08C-F992-4032-8864-709380292576}" srcOrd="1" destOrd="0" presId="urn:microsoft.com/office/officeart/2005/8/layout/hierarchy1"/>
    <dgm:cxn modelId="{B4B514B7-3F21-425F-92B6-DE84AC9B0DFA}" type="presParOf" srcId="{50131C0A-A3CD-49AB-AEEC-66E532E85A28}" destId="{31E2024C-AC04-43AC-9E7F-A5AE1CBCC203}" srcOrd="6" destOrd="0" presId="urn:microsoft.com/office/officeart/2005/8/layout/hierarchy1"/>
    <dgm:cxn modelId="{673A0489-87E0-4EB5-B872-D575B0D92312}" type="presParOf" srcId="{50131C0A-A3CD-49AB-AEEC-66E532E85A28}" destId="{DDB08AF8-8E97-4E38-8543-BBD3D5179D44}" srcOrd="7" destOrd="0" presId="urn:microsoft.com/office/officeart/2005/8/layout/hierarchy1"/>
    <dgm:cxn modelId="{E149B986-69EF-4E86-AD9A-67284BA5B1F0}" type="presParOf" srcId="{DDB08AF8-8E97-4E38-8543-BBD3D5179D44}" destId="{C5229A36-A7BF-49B3-BAD4-FEB043D336D8}" srcOrd="0" destOrd="0" presId="urn:microsoft.com/office/officeart/2005/8/layout/hierarchy1"/>
    <dgm:cxn modelId="{8D81A01C-C58D-497B-B2D1-FE850573D0FC}" type="presParOf" srcId="{C5229A36-A7BF-49B3-BAD4-FEB043D336D8}" destId="{EA9928A7-96B9-4D24-BDBB-EF2B19A39CCE}" srcOrd="0" destOrd="0" presId="urn:microsoft.com/office/officeart/2005/8/layout/hierarchy1"/>
    <dgm:cxn modelId="{D1323781-D884-4BB8-8B1A-BD3FDB651915}" type="presParOf" srcId="{C5229A36-A7BF-49B3-BAD4-FEB043D336D8}" destId="{075FB8B4-592A-44E4-A398-B324C98B6754}" srcOrd="1" destOrd="0" presId="urn:microsoft.com/office/officeart/2005/8/layout/hierarchy1"/>
    <dgm:cxn modelId="{4E9A2D9B-2011-46AF-A7A9-6EBBC561F934}" type="presParOf" srcId="{DDB08AF8-8E97-4E38-8543-BBD3D5179D44}" destId="{D9E12E6D-2D70-4CC3-A520-47599BC5FD11}" srcOrd="1" destOrd="0" presId="urn:microsoft.com/office/officeart/2005/8/layout/hierarchy1"/>
    <dgm:cxn modelId="{113B424C-4473-4D9D-BE61-228A6F3BA215}" type="presParOf" srcId="{50131C0A-A3CD-49AB-AEEC-66E532E85A28}" destId="{35F9CA9B-3CE0-4AC2-B7D5-1D1C09409AD2}" srcOrd="8" destOrd="0" presId="urn:microsoft.com/office/officeart/2005/8/layout/hierarchy1"/>
    <dgm:cxn modelId="{D1A4E0BD-B8FE-46A2-9B1B-477A2C110CD2}" type="presParOf" srcId="{50131C0A-A3CD-49AB-AEEC-66E532E85A28}" destId="{38E334D8-C929-49F6-81BF-299384E1AAFB}" srcOrd="9" destOrd="0" presId="urn:microsoft.com/office/officeart/2005/8/layout/hierarchy1"/>
    <dgm:cxn modelId="{3B1D0554-2197-4FEA-8A92-E2E26775AB58}" type="presParOf" srcId="{38E334D8-C929-49F6-81BF-299384E1AAFB}" destId="{0DA95EE8-AF56-4C65-978D-D8CA307FCFAF}" srcOrd="0" destOrd="0" presId="urn:microsoft.com/office/officeart/2005/8/layout/hierarchy1"/>
    <dgm:cxn modelId="{903A9CC6-0A4B-4D7D-BD9B-5A78C7EABFA0}" type="presParOf" srcId="{0DA95EE8-AF56-4C65-978D-D8CA307FCFAF}" destId="{D104B126-C632-4ABF-97BB-3F130E83E3A5}" srcOrd="0" destOrd="0" presId="urn:microsoft.com/office/officeart/2005/8/layout/hierarchy1"/>
    <dgm:cxn modelId="{A1726866-CFB2-4A7E-A558-42491C780A91}" type="presParOf" srcId="{0DA95EE8-AF56-4C65-978D-D8CA307FCFAF}" destId="{A84DF421-D595-4814-B38B-A7BE44A5D6DD}" srcOrd="1" destOrd="0" presId="urn:microsoft.com/office/officeart/2005/8/layout/hierarchy1"/>
    <dgm:cxn modelId="{EE9785D5-E64F-4171-A219-D1170DC5EB0F}" type="presParOf" srcId="{38E334D8-C929-49F6-81BF-299384E1AAFB}" destId="{7ACCBA28-F135-4810-B65F-42FE19ED04D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D8CE60-8528-47A8-9BC5-F09250542E8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A082B72E-AE37-40AB-A22E-BB748D07AB33}">
      <dgm:prSet phldrT="[טקסט]"/>
      <dgm:spPr/>
      <dgm:t>
        <a:bodyPr/>
        <a:lstStyle/>
        <a:p>
          <a:pPr rtl="1"/>
          <a:r>
            <a:rPr lang="he-IL" dirty="0"/>
            <a:t>ניהול</a:t>
          </a:r>
        </a:p>
      </dgm:t>
    </dgm:pt>
    <dgm:pt modelId="{84DF6567-8EDE-49B9-94E5-7B9C0DB152AD}" type="parTrans" cxnId="{FB1314E4-10FE-440B-9705-B7458CD8A289}">
      <dgm:prSet/>
      <dgm:spPr/>
      <dgm:t>
        <a:bodyPr/>
        <a:lstStyle/>
        <a:p>
          <a:pPr rtl="1"/>
          <a:endParaRPr lang="he-IL"/>
        </a:p>
      </dgm:t>
    </dgm:pt>
    <dgm:pt modelId="{2255E75B-8673-4262-945C-8F04CAC1799F}" type="sibTrans" cxnId="{FB1314E4-10FE-440B-9705-B7458CD8A289}">
      <dgm:prSet/>
      <dgm:spPr/>
      <dgm:t>
        <a:bodyPr/>
        <a:lstStyle/>
        <a:p>
          <a:pPr rtl="1"/>
          <a:endParaRPr lang="he-IL"/>
        </a:p>
      </dgm:t>
    </dgm:pt>
    <dgm:pt modelId="{5A0EB73D-EE56-4D70-9FEE-CCD92B5C2F7C}">
      <dgm:prSet phldrT="[טקסט]"/>
      <dgm:spPr/>
      <dgm:t>
        <a:bodyPr/>
        <a:lstStyle/>
        <a:p>
          <a:pPr rtl="1"/>
          <a:r>
            <a:rPr lang="he-IL" dirty="0"/>
            <a:t>תפעול</a:t>
          </a:r>
        </a:p>
      </dgm:t>
    </dgm:pt>
    <dgm:pt modelId="{3979E556-B678-4AAE-A516-6CBEB9480236}" type="parTrans" cxnId="{8AC45A0B-3A01-4356-AFCA-885D558C2DB6}">
      <dgm:prSet/>
      <dgm:spPr/>
      <dgm:t>
        <a:bodyPr/>
        <a:lstStyle/>
        <a:p>
          <a:pPr rtl="1"/>
          <a:endParaRPr lang="he-IL"/>
        </a:p>
      </dgm:t>
    </dgm:pt>
    <dgm:pt modelId="{24CC2F98-5E1F-42DD-A3AE-F3396ABA71FA}" type="sibTrans" cxnId="{8AC45A0B-3A01-4356-AFCA-885D558C2DB6}">
      <dgm:prSet/>
      <dgm:spPr/>
      <dgm:t>
        <a:bodyPr/>
        <a:lstStyle/>
        <a:p>
          <a:pPr rtl="1"/>
          <a:endParaRPr lang="he-IL"/>
        </a:p>
      </dgm:t>
    </dgm:pt>
    <dgm:pt modelId="{A210A75B-6D2E-4678-AFF2-69F1497B5AC5}">
      <dgm:prSet phldrT="[טקסט]"/>
      <dgm:spPr/>
      <dgm:t>
        <a:bodyPr/>
        <a:lstStyle/>
        <a:p>
          <a:pPr rtl="1"/>
          <a:r>
            <a:rPr lang="he-IL" dirty="0"/>
            <a:t>פיתוח המוצר (המומחים)</a:t>
          </a:r>
        </a:p>
      </dgm:t>
    </dgm:pt>
    <dgm:pt modelId="{AF86F784-7955-430D-BF2E-960FAA699654}" type="parTrans" cxnId="{EC689DCB-9CBE-415E-87FC-0294AD908B29}">
      <dgm:prSet/>
      <dgm:spPr/>
      <dgm:t>
        <a:bodyPr/>
        <a:lstStyle/>
        <a:p>
          <a:pPr rtl="1"/>
          <a:endParaRPr lang="he-IL"/>
        </a:p>
      </dgm:t>
    </dgm:pt>
    <dgm:pt modelId="{8743474B-25B3-4AC9-9593-966A9F106F8E}" type="sibTrans" cxnId="{EC689DCB-9CBE-415E-87FC-0294AD908B29}">
      <dgm:prSet/>
      <dgm:spPr/>
      <dgm:t>
        <a:bodyPr/>
        <a:lstStyle/>
        <a:p>
          <a:pPr rtl="1"/>
          <a:endParaRPr lang="he-IL"/>
        </a:p>
      </dgm:t>
    </dgm:pt>
    <dgm:pt modelId="{90D21C7D-4DF3-4B38-AF38-DB0DBFE3703A}">
      <dgm:prSet/>
      <dgm:spPr/>
      <dgm:t>
        <a:bodyPr/>
        <a:lstStyle/>
        <a:p>
          <a:pPr rtl="1"/>
          <a:r>
            <a:rPr lang="he-IL" dirty="0"/>
            <a:t>שיווק ומכירות</a:t>
          </a:r>
        </a:p>
      </dgm:t>
    </dgm:pt>
    <dgm:pt modelId="{17CEFF5C-1D50-4051-852E-540B5A412A34}" type="parTrans" cxnId="{922AAB30-20F7-4846-BBB8-FED8EB298830}">
      <dgm:prSet/>
      <dgm:spPr/>
      <dgm:t>
        <a:bodyPr/>
        <a:lstStyle/>
        <a:p>
          <a:pPr rtl="1"/>
          <a:endParaRPr lang="he-IL"/>
        </a:p>
      </dgm:t>
    </dgm:pt>
    <dgm:pt modelId="{74BC9F6F-61A3-4DA1-92D5-65B4C34C47C8}" type="sibTrans" cxnId="{922AAB30-20F7-4846-BBB8-FED8EB298830}">
      <dgm:prSet/>
      <dgm:spPr/>
      <dgm:t>
        <a:bodyPr/>
        <a:lstStyle/>
        <a:p>
          <a:pPr rtl="1"/>
          <a:endParaRPr lang="he-IL"/>
        </a:p>
      </dgm:t>
    </dgm:pt>
    <dgm:pt modelId="{0188F899-FAA8-44A0-A222-F99A056A42B4}">
      <dgm:prSet/>
      <dgm:spPr/>
      <dgm:t>
        <a:bodyPr/>
        <a:lstStyle/>
        <a:p>
          <a:pPr rtl="1"/>
          <a:r>
            <a:rPr lang="he-IL" dirty="0"/>
            <a:t>כספים</a:t>
          </a:r>
        </a:p>
      </dgm:t>
    </dgm:pt>
    <dgm:pt modelId="{D5B52A8F-84A4-404E-863F-E7404112EBBC}" type="parTrans" cxnId="{584AFB9C-9C7E-4416-BEB9-523F9E30A7DD}">
      <dgm:prSet/>
      <dgm:spPr/>
      <dgm:t>
        <a:bodyPr/>
        <a:lstStyle/>
        <a:p>
          <a:pPr rtl="1"/>
          <a:endParaRPr lang="he-IL"/>
        </a:p>
      </dgm:t>
    </dgm:pt>
    <dgm:pt modelId="{815443E9-8EEF-41C4-8D42-7E7B6BA6AC7C}" type="sibTrans" cxnId="{584AFB9C-9C7E-4416-BEB9-523F9E30A7DD}">
      <dgm:prSet/>
      <dgm:spPr/>
      <dgm:t>
        <a:bodyPr/>
        <a:lstStyle/>
        <a:p>
          <a:pPr rtl="1"/>
          <a:endParaRPr lang="he-IL"/>
        </a:p>
      </dgm:t>
    </dgm:pt>
    <dgm:pt modelId="{890C8FA8-7549-4261-B8F1-0B4C3EB39BFE}">
      <dgm:prSet/>
      <dgm:spPr/>
      <dgm:t>
        <a:bodyPr/>
        <a:lstStyle/>
        <a:p>
          <a:pPr rtl="1"/>
          <a:r>
            <a:rPr lang="he-IL" dirty="0"/>
            <a:t>פיתוח </a:t>
          </a:r>
          <a:r>
            <a:rPr lang="he-IL" dirty="0" err="1"/>
            <a:t>עיסקי</a:t>
          </a:r>
          <a:r>
            <a:rPr lang="he-IL" dirty="0"/>
            <a:t> ואסטרטגיה</a:t>
          </a:r>
        </a:p>
      </dgm:t>
    </dgm:pt>
    <dgm:pt modelId="{48C59BC3-B242-4B99-8ABC-AD1C9E82AEDD}" type="parTrans" cxnId="{69C6FAA3-3D1A-4859-B2EF-6DD1D4242267}">
      <dgm:prSet/>
      <dgm:spPr/>
      <dgm:t>
        <a:bodyPr/>
        <a:lstStyle/>
        <a:p>
          <a:pPr rtl="1"/>
          <a:endParaRPr lang="he-IL"/>
        </a:p>
      </dgm:t>
    </dgm:pt>
    <dgm:pt modelId="{74595BBF-E88C-4245-B354-A71EC5BEBCB0}" type="sibTrans" cxnId="{69C6FAA3-3D1A-4859-B2EF-6DD1D4242267}">
      <dgm:prSet/>
      <dgm:spPr/>
      <dgm:t>
        <a:bodyPr/>
        <a:lstStyle/>
        <a:p>
          <a:pPr rtl="1"/>
          <a:endParaRPr lang="he-IL"/>
        </a:p>
      </dgm:t>
    </dgm:pt>
    <dgm:pt modelId="{FA2E37CA-148B-4D77-8488-235BB690B553}">
      <dgm:prSet/>
      <dgm:spPr/>
      <dgm:t>
        <a:bodyPr/>
        <a:lstStyle/>
        <a:p>
          <a:pPr rtl="1"/>
          <a:r>
            <a:rPr lang="he-IL" dirty="0"/>
            <a:t>בעלים (דירקטוריון)</a:t>
          </a:r>
        </a:p>
      </dgm:t>
    </dgm:pt>
    <dgm:pt modelId="{A4935503-A94B-4BCB-8381-03C9D315D21F}" type="parTrans" cxnId="{64EEBDF2-D818-41E9-964F-949F61563D40}">
      <dgm:prSet/>
      <dgm:spPr/>
      <dgm:t>
        <a:bodyPr/>
        <a:lstStyle/>
        <a:p>
          <a:pPr rtl="1"/>
          <a:endParaRPr lang="he-IL"/>
        </a:p>
      </dgm:t>
    </dgm:pt>
    <dgm:pt modelId="{4499A2DF-4462-48DF-97A7-42D5DDC5237F}" type="sibTrans" cxnId="{64EEBDF2-D818-41E9-964F-949F61563D40}">
      <dgm:prSet/>
      <dgm:spPr/>
      <dgm:t>
        <a:bodyPr/>
        <a:lstStyle/>
        <a:p>
          <a:pPr rtl="1"/>
          <a:endParaRPr lang="he-IL"/>
        </a:p>
      </dgm:t>
    </dgm:pt>
    <dgm:pt modelId="{0ED14186-2367-4CD6-A213-8B93F29A5A79}" type="pres">
      <dgm:prSet presAssocID="{2AD8CE60-8528-47A8-9BC5-F09250542E8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B3BBA0D-002B-420F-B094-4CC43ADAA631}" type="pres">
      <dgm:prSet presAssocID="{FA2E37CA-148B-4D77-8488-235BB690B553}" presName="hierRoot1" presStyleCnt="0"/>
      <dgm:spPr/>
    </dgm:pt>
    <dgm:pt modelId="{FD08985C-79EE-424F-B13F-FF167ABFF595}" type="pres">
      <dgm:prSet presAssocID="{FA2E37CA-148B-4D77-8488-235BB690B553}" presName="composite" presStyleCnt="0"/>
      <dgm:spPr/>
    </dgm:pt>
    <dgm:pt modelId="{08241237-BEEF-4CAE-942F-F7E5629EED36}" type="pres">
      <dgm:prSet presAssocID="{FA2E37CA-148B-4D77-8488-235BB690B553}" presName="background" presStyleLbl="node0" presStyleIdx="0" presStyleCnt="1"/>
      <dgm:spPr/>
    </dgm:pt>
    <dgm:pt modelId="{447D4551-DB55-45EC-9914-B32117A213F8}" type="pres">
      <dgm:prSet presAssocID="{FA2E37CA-148B-4D77-8488-235BB690B553}" presName="text" presStyleLbl="fgAcc0" presStyleIdx="0" presStyleCnt="1" custLinFactX="-100000" custLinFactNeighborX="-133722" custLinFactNeighborY="2664">
        <dgm:presLayoutVars>
          <dgm:chPref val="3"/>
        </dgm:presLayoutVars>
      </dgm:prSet>
      <dgm:spPr/>
    </dgm:pt>
    <dgm:pt modelId="{5D0E4CC0-C710-4FDB-BF70-C0C4CAF768B7}" type="pres">
      <dgm:prSet presAssocID="{FA2E37CA-148B-4D77-8488-235BB690B553}" presName="hierChild2" presStyleCnt="0"/>
      <dgm:spPr/>
    </dgm:pt>
    <dgm:pt modelId="{2A46363F-1B0F-4D29-AD88-CBD492DE0F6E}" type="pres">
      <dgm:prSet presAssocID="{84DF6567-8EDE-49B9-94E5-7B9C0DB152AD}" presName="Name10" presStyleLbl="parChTrans1D2" presStyleIdx="0" presStyleCnt="1"/>
      <dgm:spPr/>
    </dgm:pt>
    <dgm:pt modelId="{A3CE48FE-81AC-470C-B1A8-C0DCD728D27D}" type="pres">
      <dgm:prSet presAssocID="{A082B72E-AE37-40AB-A22E-BB748D07AB33}" presName="hierRoot2" presStyleCnt="0"/>
      <dgm:spPr/>
    </dgm:pt>
    <dgm:pt modelId="{C5A4E36F-9897-4EE3-BA2C-0235F27A6B33}" type="pres">
      <dgm:prSet presAssocID="{A082B72E-AE37-40AB-A22E-BB748D07AB33}" presName="composite2" presStyleCnt="0"/>
      <dgm:spPr/>
    </dgm:pt>
    <dgm:pt modelId="{79CDFB5E-853D-464C-948C-33FFFE431E96}" type="pres">
      <dgm:prSet presAssocID="{A082B72E-AE37-40AB-A22E-BB748D07AB33}" presName="background2" presStyleLbl="node2" presStyleIdx="0" presStyleCnt="1"/>
      <dgm:spPr/>
    </dgm:pt>
    <dgm:pt modelId="{252742E7-F95D-4E19-935D-62119D0E174D}" type="pres">
      <dgm:prSet presAssocID="{A082B72E-AE37-40AB-A22E-BB748D07AB33}" presName="text2" presStyleLbl="fgAcc2" presStyleIdx="0" presStyleCnt="1">
        <dgm:presLayoutVars>
          <dgm:chPref val="3"/>
        </dgm:presLayoutVars>
      </dgm:prSet>
      <dgm:spPr/>
    </dgm:pt>
    <dgm:pt modelId="{50131C0A-A3CD-49AB-AEEC-66E532E85A28}" type="pres">
      <dgm:prSet presAssocID="{A082B72E-AE37-40AB-A22E-BB748D07AB33}" presName="hierChild3" presStyleCnt="0"/>
      <dgm:spPr/>
    </dgm:pt>
    <dgm:pt modelId="{4ED919FC-8D47-4469-8AB5-780DDBC68FCC}" type="pres">
      <dgm:prSet presAssocID="{48C59BC3-B242-4B99-8ABC-AD1C9E82AEDD}" presName="Name17" presStyleLbl="parChTrans1D3" presStyleIdx="0" presStyleCnt="5"/>
      <dgm:spPr/>
    </dgm:pt>
    <dgm:pt modelId="{F67A36DA-20C4-4BA2-999C-039391ACB5B7}" type="pres">
      <dgm:prSet presAssocID="{890C8FA8-7549-4261-B8F1-0B4C3EB39BFE}" presName="hierRoot3" presStyleCnt="0"/>
      <dgm:spPr/>
    </dgm:pt>
    <dgm:pt modelId="{501A53E8-6D74-499E-B8D9-40BAE86E8876}" type="pres">
      <dgm:prSet presAssocID="{890C8FA8-7549-4261-B8F1-0B4C3EB39BFE}" presName="composite3" presStyleCnt="0"/>
      <dgm:spPr/>
    </dgm:pt>
    <dgm:pt modelId="{CE54D2DB-E1D7-495E-BA6E-F69ADE35CBB7}" type="pres">
      <dgm:prSet presAssocID="{890C8FA8-7549-4261-B8F1-0B4C3EB39BFE}" presName="background3" presStyleLbl="node3" presStyleIdx="0" presStyleCnt="5"/>
      <dgm:spPr/>
    </dgm:pt>
    <dgm:pt modelId="{479B5F6E-9B7E-4C1D-8E11-2DB71D10BF69}" type="pres">
      <dgm:prSet presAssocID="{890C8FA8-7549-4261-B8F1-0B4C3EB39BFE}" presName="text3" presStyleLbl="fgAcc3" presStyleIdx="0" presStyleCnt="5">
        <dgm:presLayoutVars>
          <dgm:chPref val="3"/>
        </dgm:presLayoutVars>
      </dgm:prSet>
      <dgm:spPr/>
    </dgm:pt>
    <dgm:pt modelId="{6D0AD37E-D927-4236-A04B-F4F3BF147AA2}" type="pres">
      <dgm:prSet presAssocID="{890C8FA8-7549-4261-B8F1-0B4C3EB39BFE}" presName="hierChild4" presStyleCnt="0"/>
      <dgm:spPr/>
    </dgm:pt>
    <dgm:pt modelId="{2F7D6C28-0D49-45B9-82A7-464D67A4DCCB}" type="pres">
      <dgm:prSet presAssocID="{D5B52A8F-84A4-404E-863F-E7404112EBBC}" presName="Name17" presStyleLbl="parChTrans1D3" presStyleIdx="1" presStyleCnt="5"/>
      <dgm:spPr/>
    </dgm:pt>
    <dgm:pt modelId="{F3BB634D-5C00-44EB-A00B-942DC53ADC6C}" type="pres">
      <dgm:prSet presAssocID="{0188F899-FAA8-44A0-A222-F99A056A42B4}" presName="hierRoot3" presStyleCnt="0"/>
      <dgm:spPr/>
    </dgm:pt>
    <dgm:pt modelId="{399D83C1-8D7F-41DE-8E53-17FBDF0ED1D8}" type="pres">
      <dgm:prSet presAssocID="{0188F899-FAA8-44A0-A222-F99A056A42B4}" presName="composite3" presStyleCnt="0"/>
      <dgm:spPr/>
    </dgm:pt>
    <dgm:pt modelId="{1BC40CBE-2AE9-4768-9079-5E2188868B90}" type="pres">
      <dgm:prSet presAssocID="{0188F899-FAA8-44A0-A222-F99A056A42B4}" presName="background3" presStyleLbl="node3" presStyleIdx="1" presStyleCnt="5"/>
      <dgm:spPr/>
    </dgm:pt>
    <dgm:pt modelId="{25C1E573-6A3C-4C6A-BD47-6CEC1DEDC2D0}" type="pres">
      <dgm:prSet presAssocID="{0188F899-FAA8-44A0-A222-F99A056A42B4}" presName="text3" presStyleLbl="fgAcc3" presStyleIdx="1" presStyleCnt="5">
        <dgm:presLayoutVars>
          <dgm:chPref val="3"/>
        </dgm:presLayoutVars>
      </dgm:prSet>
      <dgm:spPr/>
    </dgm:pt>
    <dgm:pt modelId="{0405216F-F1DA-4595-ACAF-3BEEED8A24FD}" type="pres">
      <dgm:prSet presAssocID="{0188F899-FAA8-44A0-A222-F99A056A42B4}" presName="hierChild4" presStyleCnt="0"/>
      <dgm:spPr/>
    </dgm:pt>
    <dgm:pt modelId="{851A56C1-359B-44BD-99BA-F0280B9FABBF}" type="pres">
      <dgm:prSet presAssocID="{3979E556-B678-4AAE-A516-6CBEB9480236}" presName="Name17" presStyleLbl="parChTrans1D3" presStyleIdx="2" presStyleCnt="5"/>
      <dgm:spPr/>
    </dgm:pt>
    <dgm:pt modelId="{9CA1F5AC-1043-43D7-B2F1-EA07D0B7E274}" type="pres">
      <dgm:prSet presAssocID="{5A0EB73D-EE56-4D70-9FEE-CCD92B5C2F7C}" presName="hierRoot3" presStyleCnt="0"/>
      <dgm:spPr/>
    </dgm:pt>
    <dgm:pt modelId="{BCE6B4BE-0848-4494-B3DF-A7D3B927A8D2}" type="pres">
      <dgm:prSet presAssocID="{5A0EB73D-EE56-4D70-9FEE-CCD92B5C2F7C}" presName="composite3" presStyleCnt="0"/>
      <dgm:spPr/>
    </dgm:pt>
    <dgm:pt modelId="{D24C48D0-E903-4E75-97CD-FC9FD92D181A}" type="pres">
      <dgm:prSet presAssocID="{5A0EB73D-EE56-4D70-9FEE-CCD92B5C2F7C}" presName="background3" presStyleLbl="node3" presStyleIdx="2" presStyleCnt="5"/>
      <dgm:spPr/>
    </dgm:pt>
    <dgm:pt modelId="{607B082A-2B7F-4F84-9C37-1B9A475A36FC}" type="pres">
      <dgm:prSet presAssocID="{5A0EB73D-EE56-4D70-9FEE-CCD92B5C2F7C}" presName="text3" presStyleLbl="fgAcc3" presStyleIdx="2" presStyleCnt="5">
        <dgm:presLayoutVars>
          <dgm:chPref val="3"/>
        </dgm:presLayoutVars>
      </dgm:prSet>
      <dgm:spPr/>
    </dgm:pt>
    <dgm:pt modelId="{DB70C08C-F992-4032-8864-709380292576}" type="pres">
      <dgm:prSet presAssocID="{5A0EB73D-EE56-4D70-9FEE-CCD92B5C2F7C}" presName="hierChild4" presStyleCnt="0"/>
      <dgm:spPr/>
    </dgm:pt>
    <dgm:pt modelId="{31E2024C-AC04-43AC-9E7F-A5AE1CBCC203}" type="pres">
      <dgm:prSet presAssocID="{17CEFF5C-1D50-4051-852E-540B5A412A34}" presName="Name17" presStyleLbl="parChTrans1D3" presStyleIdx="3" presStyleCnt="5"/>
      <dgm:spPr/>
    </dgm:pt>
    <dgm:pt modelId="{DDB08AF8-8E97-4E38-8543-BBD3D5179D44}" type="pres">
      <dgm:prSet presAssocID="{90D21C7D-4DF3-4B38-AF38-DB0DBFE3703A}" presName="hierRoot3" presStyleCnt="0"/>
      <dgm:spPr/>
    </dgm:pt>
    <dgm:pt modelId="{C5229A36-A7BF-49B3-BAD4-FEB043D336D8}" type="pres">
      <dgm:prSet presAssocID="{90D21C7D-4DF3-4B38-AF38-DB0DBFE3703A}" presName="composite3" presStyleCnt="0"/>
      <dgm:spPr/>
    </dgm:pt>
    <dgm:pt modelId="{EA9928A7-96B9-4D24-BDBB-EF2B19A39CCE}" type="pres">
      <dgm:prSet presAssocID="{90D21C7D-4DF3-4B38-AF38-DB0DBFE3703A}" presName="background3" presStyleLbl="node3" presStyleIdx="3" presStyleCnt="5"/>
      <dgm:spPr/>
    </dgm:pt>
    <dgm:pt modelId="{075FB8B4-592A-44E4-A398-B324C98B6754}" type="pres">
      <dgm:prSet presAssocID="{90D21C7D-4DF3-4B38-AF38-DB0DBFE3703A}" presName="text3" presStyleLbl="fgAcc3" presStyleIdx="3" presStyleCnt="5">
        <dgm:presLayoutVars>
          <dgm:chPref val="3"/>
        </dgm:presLayoutVars>
      </dgm:prSet>
      <dgm:spPr/>
    </dgm:pt>
    <dgm:pt modelId="{D9E12E6D-2D70-4CC3-A520-47599BC5FD11}" type="pres">
      <dgm:prSet presAssocID="{90D21C7D-4DF3-4B38-AF38-DB0DBFE3703A}" presName="hierChild4" presStyleCnt="0"/>
      <dgm:spPr/>
    </dgm:pt>
    <dgm:pt modelId="{35F9CA9B-3CE0-4AC2-B7D5-1D1C09409AD2}" type="pres">
      <dgm:prSet presAssocID="{AF86F784-7955-430D-BF2E-960FAA699654}" presName="Name17" presStyleLbl="parChTrans1D3" presStyleIdx="4" presStyleCnt="5"/>
      <dgm:spPr/>
    </dgm:pt>
    <dgm:pt modelId="{38E334D8-C929-49F6-81BF-299384E1AAFB}" type="pres">
      <dgm:prSet presAssocID="{A210A75B-6D2E-4678-AFF2-69F1497B5AC5}" presName="hierRoot3" presStyleCnt="0"/>
      <dgm:spPr/>
    </dgm:pt>
    <dgm:pt modelId="{0DA95EE8-AF56-4C65-978D-D8CA307FCFAF}" type="pres">
      <dgm:prSet presAssocID="{A210A75B-6D2E-4678-AFF2-69F1497B5AC5}" presName="composite3" presStyleCnt="0"/>
      <dgm:spPr/>
    </dgm:pt>
    <dgm:pt modelId="{D104B126-C632-4ABF-97BB-3F130E83E3A5}" type="pres">
      <dgm:prSet presAssocID="{A210A75B-6D2E-4678-AFF2-69F1497B5AC5}" presName="background3" presStyleLbl="node3" presStyleIdx="4" presStyleCnt="5"/>
      <dgm:spPr/>
    </dgm:pt>
    <dgm:pt modelId="{A84DF421-D595-4814-B38B-A7BE44A5D6DD}" type="pres">
      <dgm:prSet presAssocID="{A210A75B-6D2E-4678-AFF2-69F1497B5AC5}" presName="text3" presStyleLbl="fgAcc3" presStyleIdx="4" presStyleCnt="5">
        <dgm:presLayoutVars>
          <dgm:chPref val="3"/>
        </dgm:presLayoutVars>
      </dgm:prSet>
      <dgm:spPr/>
    </dgm:pt>
    <dgm:pt modelId="{7ACCBA28-F135-4810-B65F-42FE19ED04D3}" type="pres">
      <dgm:prSet presAssocID="{A210A75B-6D2E-4678-AFF2-69F1497B5AC5}" presName="hierChild4" presStyleCnt="0"/>
      <dgm:spPr/>
    </dgm:pt>
  </dgm:ptLst>
  <dgm:cxnLst>
    <dgm:cxn modelId="{85A26B01-C3B8-4D3A-89C0-297A95C9C143}" type="presOf" srcId="{D5B52A8F-84A4-404E-863F-E7404112EBBC}" destId="{2F7D6C28-0D49-45B9-82A7-464D67A4DCCB}" srcOrd="0" destOrd="0" presId="urn:microsoft.com/office/officeart/2005/8/layout/hierarchy1"/>
    <dgm:cxn modelId="{CEF5AF01-383E-4EC1-9F74-D5C8E36BFD30}" type="presOf" srcId="{48C59BC3-B242-4B99-8ABC-AD1C9E82AEDD}" destId="{4ED919FC-8D47-4469-8AB5-780DDBC68FCC}" srcOrd="0" destOrd="0" presId="urn:microsoft.com/office/officeart/2005/8/layout/hierarchy1"/>
    <dgm:cxn modelId="{1238F605-E664-4D41-8725-88E505737145}" type="presOf" srcId="{2AD8CE60-8528-47A8-9BC5-F09250542E8B}" destId="{0ED14186-2367-4CD6-A213-8B93F29A5A79}" srcOrd="0" destOrd="0" presId="urn:microsoft.com/office/officeart/2005/8/layout/hierarchy1"/>
    <dgm:cxn modelId="{9440330B-E0E1-4D3D-A83E-73D1E69DE5B6}" type="presOf" srcId="{A210A75B-6D2E-4678-AFF2-69F1497B5AC5}" destId="{A84DF421-D595-4814-B38B-A7BE44A5D6DD}" srcOrd="0" destOrd="0" presId="urn:microsoft.com/office/officeart/2005/8/layout/hierarchy1"/>
    <dgm:cxn modelId="{8AC45A0B-3A01-4356-AFCA-885D558C2DB6}" srcId="{A082B72E-AE37-40AB-A22E-BB748D07AB33}" destId="{5A0EB73D-EE56-4D70-9FEE-CCD92B5C2F7C}" srcOrd="2" destOrd="0" parTransId="{3979E556-B678-4AAE-A516-6CBEB9480236}" sibTransId="{24CC2F98-5E1F-42DD-A3AE-F3396ABA71FA}"/>
    <dgm:cxn modelId="{A3B2D10F-72D6-43C2-ABB7-83E1FA24CD2C}" type="presOf" srcId="{84DF6567-8EDE-49B9-94E5-7B9C0DB152AD}" destId="{2A46363F-1B0F-4D29-AD88-CBD492DE0F6E}" srcOrd="0" destOrd="0" presId="urn:microsoft.com/office/officeart/2005/8/layout/hierarchy1"/>
    <dgm:cxn modelId="{922AAB30-20F7-4846-BBB8-FED8EB298830}" srcId="{A082B72E-AE37-40AB-A22E-BB748D07AB33}" destId="{90D21C7D-4DF3-4B38-AF38-DB0DBFE3703A}" srcOrd="3" destOrd="0" parTransId="{17CEFF5C-1D50-4051-852E-540B5A412A34}" sibTransId="{74BC9F6F-61A3-4DA1-92D5-65B4C34C47C8}"/>
    <dgm:cxn modelId="{81860432-605F-4C20-9F60-B2205F9AF48B}" type="presOf" srcId="{3979E556-B678-4AAE-A516-6CBEB9480236}" destId="{851A56C1-359B-44BD-99BA-F0280B9FABBF}" srcOrd="0" destOrd="0" presId="urn:microsoft.com/office/officeart/2005/8/layout/hierarchy1"/>
    <dgm:cxn modelId="{8E4DBB35-BE79-49B9-A27C-E83924C95242}" type="presOf" srcId="{AF86F784-7955-430D-BF2E-960FAA699654}" destId="{35F9CA9B-3CE0-4AC2-B7D5-1D1C09409AD2}" srcOrd="0" destOrd="0" presId="urn:microsoft.com/office/officeart/2005/8/layout/hierarchy1"/>
    <dgm:cxn modelId="{B8462F3F-8F9A-459B-AACA-7DB40EAE62CF}" type="presOf" srcId="{FA2E37CA-148B-4D77-8488-235BB690B553}" destId="{447D4551-DB55-45EC-9914-B32117A213F8}" srcOrd="0" destOrd="0" presId="urn:microsoft.com/office/officeart/2005/8/layout/hierarchy1"/>
    <dgm:cxn modelId="{F5C8A347-5C9E-4A96-AE5A-E340B2791834}" type="presOf" srcId="{890C8FA8-7549-4261-B8F1-0B4C3EB39BFE}" destId="{479B5F6E-9B7E-4C1D-8E11-2DB71D10BF69}" srcOrd="0" destOrd="0" presId="urn:microsoft.com/office/officeart/2005/8/layout/hierarchy1"/>
    <dgm:cxn modelId="{7F26668F-8848-4A2E-9B2A-538AB9EB1E54}" type="presOf" srcId="{A082B72E-AE37-40AB-A22E-BB748D07AB33}" destId="{252742E7-F95D-4E19-935D-62119D0E174D}" srcOrd="0" destOrd="0" presId="urn:microsoft.com/office/officeart/2005/8/layout/hierarchy1"/>
    <dgm:cxn modelId="{5BD66993-EFE4-4EBE-AC7F-8AB70CBF8F75}" type="presOf" srcId="{5A0EB73D-EE56-4D70-9FEE-CCD92B5C2F7C}" destId="{607B082A-2B7F-4F84-9C37-1B9A475A36FC}" srcOrd="0" destOrd="0" presId="urn:microsoft.com/office/officeart/2005/8/layout/hierarchy1"/>
    <dgm:cxn modelId="{584AFB9C-9C7E-4416-BEB9-523F9E30A7DD}" srcId="{A082B72E-AE37-40AB-A22E-BB748D07AB33}" destId="{0188F899-FAA8-44A0-A222-F99A056A42B4}" srcOrd="1" destOrd="0" parTransId="{D5B52A8F-84A4-404E-863F-E7404112EBBC}" sibTransId="{815443E9-8EEF-41C4-8D42-7E7B6BA6AC7C}"/>
    <dgm:cxn modelId="{69C6FAA3-3D1A-4859-B2EF-6DD1D4242267}" srcId="{A082B72E-AE37-40AB-A22E-BB748D07AB33}" destId="{890C8FA8-7549-4261-B8F1-0B4C3EB39BFE}" srcOrd="0" destOrd="0" parTransId="{48C59BC3-B242-4B99-8ABC-AD1C9E82AEDD}" sibTransId="{74595BBF-E88C-4245-B354-A71EC5BEBCB0}"/>
    <dgm:cxn modelId="{B4C8C4B8-A3BF-4A3B-8519-79C4393B10E8}" type="presOf" srcId="{17CEFF5C-1D50-4051-852E-540B5A412A34}" destId="{31E2024C-AC04-43AC-9E7F-A5AE1CBCC203}" srcOrd="0" destOrd="0" presId="urn:microsoft.com/office/officeart/2005/8/layout/hierarchy1"/>
    <dgm:cxn modelId="{A658A0B9-D1FF-4D7A-BC02-B341D34B103B}" type="presOf" srcId="{0188F899-FAA8-44A0-A222-F99A056A42B4}" destId="{25C1E573-6A3C-4C6A-BD47-6CEC1DEDC2D0}" srcOrd="0" destOrd="0" presId="urn:microsoft.com/office/officeart/2005/8/layout/hierarchy1"/>
    <dgm:cxn modelId="{EC689DCB-9CBE-415E-87FC-0294AD908B29}" srcId="{A082B72E-AE37-40AB-A22E-BB748D07AB33}" destId="{A210A75B-6D2E-4678-AFF2-69F1497B5AC5}" srcOrd="4" destOrd="0" parTransId="{AF86F784-7955-430D-BF2E-960FAA699654}" sibTransId="{8743474B-25B3-4AC9-9593-966A9F106F8E}"/>
    <dgm:cxn modelId="{FB1314E4-10FE-440B-9705-B7458CD8A289}" srcId="{FA2E37CA-148B-4D77-8488-235BB690B553}" destId="{A082B72E-AE37-40AB-A22E-BB748D07AB33}" srcOrd="0" destOrd="0" parTransId="{84DF6567-8EDE-49B9-94E5-7B9C0DB152AD}" sibTransId="{2255E75B-8673-4262-945C-8F04CAC1799F}"/>
    <dgm:cxn modelId="{5010BEEF-5500-446D-9DDB-E890F9916924}" type="presOf" srcId="{90D21C7D-4DF3-4B38-AF38-DB0DBFE3703A}" destId="{075FB8B4-592A-44E4-A398-B324C98B6754}" srcOrd="0" destOrd="0" presId="urn:microsoft.com/office/officeart/2005/8/layout/hierarchy1"/>
    <dgm:cxn modelId="{64EEBDF2-D818-41E9-964F-949F61563D40}" srcId="{2AD8CE60-8528-47A8-9BC5-F09250542E8B}" destId="{FA2E37CA-148B-4D77-8488-235BB690B553}" srcOrd="0" destOrd="0" parTransId="{A4935503-A94B-4BCB-8381-03C9D315D21F}" sibTransId="{4499A2DF-4462-48DF-97A7-42D5DDC5237F}"/>
    <dgm:cxn modelId="{15A537A7-8A6A-4A4D-915E-759CA86029F3}" type="presParOf" srcId="{0ED14186-2367-4CD6-A213-8B93F29A5A79}" destId="{DB3BBA0D-002B-420F-B094-4CC43ADAA631}" srcOrd="0" destOrd="0" presId="urn:microsoft.com/office/officeart/2005/8/layout/hierarchy1"/>
    <dgm:cxn modelId="{C0DA4A37-50E6-467B-967A-E4A7A3CE9842}" type="presParOf" srcId="{DB3BBA0D-002B-420F-B094-4CC43ADAA631}" destId="{FD08985C-79EE-424F-B13F-FF167ABFF595}" srcOrd="0" destOrd="0" presId="urn:microsoft.com/office/officeart/2005/8/layout/hierarchy1"/>
    <dgm:cxn modelId="{63E99EFA-33D5-41F5-91C7-6037896F193C}" type="presParOf" srcId="{FD08985C-79EE-424F-B13F-FF167ABFF595}" destId="{08241237-BEEF-4CAE-942F-F7E5629EED36}" srcOrd="0" destOrd="0" presId="urn:microsoft.com/office/officeart/2005/8/layout/hierarchy1"/>
    <dgm:cxn modelId="{C3EFAE7F-4310-48AC-8B6F-5370A3D99175}" type="presParOf" srcId="{FD08985C-79EE-424F-B13F-FF167ABFF595}" destId="{447D4551-DB55-45EC-9914-B32117A213F8}" srcOrd="1" destOrd="0" presId="urn:microsoft.com/office/officeart/2005/8/layout/hierarchy1"/>
    <dgm:cxn modelId="{B39E0FF7-8E98-4E10-B928-D90C630D09AB}" type="presParOf" srcId="{DB3BBA0D-002B-420F-B094-4CC43ADAA631}" destId="{5D0E4CC0-C710-4FDB-BF70-C0C4CAF768B7}" srcOrd="1" destOrd="0" presId="urn:microsoft.com/office/officeart/2005/8/layout/hierarchy1"/>
    <dgm:cxn modelId="{F6C06102-2289-47D0-89E6-9A0C87E8DB0A}" type="presParOf" srcId="{5D0E4CC0-C710-4FDB-BF70-C0C4CAF768B7}" destId="{2A46363F-1B0F-4D29-AD88-CBD492DE0F6E}" srcOrd="0" destOrd="0" presId="urn:microsoft.com/office/officeart/2005/8/layout/hierarchy1"/>
    <dgm:cxn modelId="{AE480E7F-0D03-4D04-86FA-60E6FAC18F8E}" type="presParOf" srcId="{5D0E4CC0-C710-4FDB-BF70-C0C4CAF768B7}" destId="{A3CE48FE-81AC-470C-B1A8-C0DCD728D27D}" srcOrd="1" destOrd="0" presId="urn:microsoft.com/office/officeart/2005/8/layout/hierarchy1"/>
    <dgm:cxn modelId="{4B36F63A-C967-4B03-8320-A82CE318995E}" type="presParOf" srcId="{A3CE48FE-81AC-470C-B1A8-C0DCD728D27D}" destId="{C5A4E36F-9897-4EE3-BA2C-0235F27A6B33}" srcOrd="0" destOrd="0" presId="urn:microsoft.com/office/officeart/2005/8/layout/hierarchy1"/>
    <dgm:cxn modelId="{830DA977-0330-4F87-9276-6A5BFCCA52C8}" type="presParOf" srcId="{C5A4E36F-9897-4EE3-BA2C-0235F27A6B33}" destId="{79CDFB5E-853D-464C-948C-33FFFE431E96}" srcOrd="0" destOrd="0" presId="urn:microsoft.com/office/officeart/2005/8/layout/hierarchy1"/>
    <dgm:cxn modelId="{834E4562-8045-40A4-9964-0FC6DDD96F2D}" type="presParOf" srcId="{C5A4E36F-9897-4EE3-BA2C-0235F27A6B33}" destId="{252742E7-F95D-4E19-935D-62119D0E174D}" srcOrd="1" destOrd="0" presId="urn:microsoft.com/office/officeart/2005/8/layout/hierarchy1"/>
    <dgm:cxn modelId="{D8964EF0-1885-4B55-923F-E13D60FBD169}" type="presParOf" srcId="{A3CE48FE-81AC-470C-B1A8-C0DCD728D27D}" destId="{50131C0A-A3CD-49AB-AEEC-66E532E85A28}" srcOrd="1" destOrd="0" presId="urn:microsoft.com/office/officeart/2005/8/layout/hierarchy1"/>
    <dgm:cxn modelId="{3201AAE9-DA51-4E3F-ABFF-A1CDAD77B6F2}" type="presParOf" srcId="{50131C0A-A3CD-49AB-AEEC-66E532E85A28}" destId="{4ED919FC-8D47-4469-8AB5-780DDBC68FCC}" srcOrd="0" destOrd="0" presId="urn:microsoft.com/office/officeart/2005/8/layout/hierarchy1"/>
    <dgm:cxn modelId="{4C77CDFD-B8FF-4EA2-848D-225FE1DAECC0}" type="presParOf" srcId="{50131C0A-A3CD-49AB-AEEC-66E532E85A28}" destId="{F67A36DA-20C4-4BA2-999C-039391ACB5B7}" srcOrd="1" destOrd="0" presId="urn:microsoft.com/office/officeart/2005/8/layout/hierarchy1"/>
    <dgm:cxn modelId="{9380D493-E861-4D44-9F1F-571A2A57729F}" type="presParOf" srcId="{F67A36DA-20C4-4BA2-999C-039391ACB5B7}" destId="{501A53E8-6D74-499E-B8D9-40BAE86E8876}" srcOrd="0" destOrd="0" presId="urn:microsoft.com/office/officeart/2005/8/layout/hierarchy1"/>
    <dgm:cxn modelId="{AC9F86D5-3851-4777-A59D-6D291298C450}" type="presParOf" srcId="{501A53E8-6D74-499E-B8D9-40BAE86E8876}" destId="{CE54D2DB-E1D7-495E-BA6E-F69ADE35CBB7}" srcOrd="0" destOrd="0" presId="urn:microsoft.com/office/officeart/2005/8/layout/hierarchy1"/>
    <dgm:cxn modelId="{1997303B-F3E9-4F07-814A-6123E2B13B42}" type="presParOf" srcId="{501A53E8-6D74-499E-B8D9-40BAE86E8876}" destId="{479B5F6E-9B7E-4C1D-8E11-2DB71D10BF69}" srcOrd="1" destOrd="0" presId="urn:microsoft.com/office/officeart/2005/8/layout/hierarchy1"/>
    <dgm:cxn modelId="{41DFF192-ED16-4A13-9BE9-3D6EC037FAF2}" type="presParOf" srcId="{F67A36DA-20C4-4BA2-999C-039391ACB5B7}" destId="{6D0AD37E-D927-4236-A04B-F4F3BF147AA2}" srcOrd="1" destOrd="0" presId="urn:microsoft.com/office/officeart/2005/8/layout/hierarchy1"/>
    <dgm:cxn modelId="{8F1DE2B9-1083-41D6-B746-BC2D226A6AA2}" type="presParOf" srcId="{50131C0A-A3CD-49AB-AEEC-66E532E85A28}" destId="{2F7D6C28-0D49-45B9-82A7-464D67A4DCCB}" srcOrd="2" destOrd="0" presId="urn:microsoft.com/office/officeart/2005/8/layout/hierarchy1"/>
    <dgm:cxn modelId="{44F24777-C635-4899-B987-E4938F19A1B2}" type="presParOf" srcId="{50131C0A-A3CD-49AB-AEEC-66E532E85A28}" destId="{F3BB634D-5C00-44EB-A00B-942DC53ADC6C}" srcOrd="3" destOrd="0" presId="urn:microsoft.com/office/officeart/2005/8/layout/hierarchy1"/>
    <dgm:cxn modelId="{FA348B0C-80C6-42FC-9CE4-0F4399C21B24}" type="presParOf" srcId="{F3BB634D-5C00-44EB-A00B-942DC53ADC6C}" destId="{399D83C1-8D7F-41DE-8E53-17FBDF0ED1D8}" srcOrd="0" destOrd="0" presId="urn:microsoft.com/office/officeart/2005/8/layout/hierarchy1"/>
    <dgm:cxn modelId="{392077AC-F8A8-4496-8B14-726C90B642EB}" type="presParOf" srcId="{399D83C1-8D7F-41DE-8E53-17FBDF0ED1D8}" destId="{1BC40CBE-2AE9-4768-9079-5E2188868B90}" srcOrd="0" destOrd="0" presId="urn:microsoft.com/office/officeart/2005/8/layout/hierarchy1"/>
    <dgm:cxn modelId="{42F78309-6C9C-421A-8E49-FE0546F7250F}" type="presParOf" srcId="{399D83C1-8D7F-41DE-8E53-17FBDF0ED1D8}" destId="{25C1E573-6A3C-4C6A-BD47-6CEC1DEDC2D0}" srcOrd="1" destOrd="0" presId="urn:microsoft.com/office/officeart/2005/8/layout/hierarchy1"/>
    <dgm:cxn modelId="{F871056E-74CF-4477-909B-A12E483A08C2}" type="presParOf" srcId="{F3BB634D-5C00-44EB-A00B-942DC53ADC6C}" destId="{0405216F-F1DA-4595-ACAF-3BEEED8A24FD}" srcOrd="1" destOrd="0" presId="urn:microsoft.com/office/officeart/2005/8/layout/hierarchy1"/>
    <dgm:cxn modelId="{FA194E90-C86B-41C4-86C7-B253A0E608E7}" type="presParOf" srcId="{50131C0A-A3CD-49AB-AEEC-66E532E85A28}" destId="{851A56C1-359B-44BD-99BA-F0280B9FABBF}" srcOrd="4" destOrd="0" presId="urn:microsoft.com/office/officeart/2005/8/layout/hierarchy1"/>
    <dgm:cxn modelId="{5156DA41-1AD2-4E3B-94BB-625FE3EA6743}" type="presParOf" srcId="{50131C0A-A3CD-49AB-AEEC-66E532E85A28}" destId="{9CA1F5AC-1043-43D7-B2F1-EA07D0B7E274}" srcOrd="5" destOrd="0" presId="urn:microsoft.com/office/officeart/2005/8/layout/hierarchy1"/>
    <dgm:cxn modelId="{FA659BC6-720A-4F6C-AF04-91A588E9EE3F}" type="presParOf" srcId="{9CA1F5AC-1043-43D7-B2F1-EA07D0B7E274}" destId="{BCE6B4BE-0848-4494-B3DF-A7D3B927A8D2}" srcOrd="0" destOrd="0" presId="urn:microsoft.com/office/officeart/2005/8/layout/hierarchy1"/>
    <dgm:cxn modelId="{B4BDE77C-B907-41FD-A7A4-9FB59E61AE25}" type="presParOf" srcId="{BCE6B4BE-0848-4494-B3DF-A7D3B927A8D2}" destId="{D24C48D0-E903-4E75-97CD-FC9FD92D181A}" srcOrd="0" destOrd="0" presId="urn:microsoft.com/office/officeart/2005/8/layout/hierarchy1"/>
    <dgm:cxn modelId="{D4713480-03DA-4400-A95C-A588F787E37D}" type="presParOf" srcId="{BCE6B4BE-0848-4494-B3DF-A7D3B927A8D2}" destId="{607B082A-2B7F-4F84-9C37-1B9A475A36FC}" srcOrd="1" destOrd="0" presId="urn:microsoft.com/office/officeart/2005/8/layout/hierarchy1"/>
    <dgm:cxn modelId="{7619317E-150A-43DA-9B5E-17B4D4349975}" type="presParOf" srcId="{9CA1F5AC-1043-43D7-B2F1-EA07D0B7E274}" destId="{DB70C08C-F992-4032-8864-709380292576}" srcOrd="1" destOrd="0" presId="urn:microsoft.com/office/officeart/2005/8/layout/hierarchy1"/>
    <dgm:cxn modelId="{B4B514B7-3F21-425F-92B6-DE84AC9B0DFA}" type="presParOf" srcId="{50131C0A-A3CD-49AB-AEEC-66E532E85A28}" destId="{31E2024C-AC04-43AC-9E7F-A5AE1CBCC203}" srcOrd="6" destOrd="0" presId="urn:microsoft.com/office/officeart/2005/8/layout/hierarchy1"/>
    <dgm:cxn modelId="{673A0489-87E0-4EB5-B872-D575B0D92312}" type="presParOf" srcId="{50131C0A-A3CD-49AB-AEEC-66E532E85A28}" destId="{DDB08AF8-8E97-4E38-8543-BBD3D5179D44}" srcOrd="7" destOrd="0" presId="urn:microsoft.com/office/officeart/2005/8/layout/hierarchy1"/>
    <dgm:cxn modelId="{E149B986-69EF-4E86-AD9A-67284BA5B1F0}" type="presParOf" srcId="{DDB08AF8-8E97-4E38-8543-BBD3D5179D44}" destId="{C5229A36-A7BF-49B3-BAD4-FEB043D336D8}" srcOrd="0" destOrd="0" presId="urn:microsoft.com/office/officeart/2005/8/layout/hierarchy1"/>
    <dgm:cxn modelId="{8D81A01C-C58D-497B-B2D1-FE850573D0FC}" type="presParOf" srcId="{C5229A36-A7BF-49B3-BAD4-FEB043D336D8}" destId="{EA9928A7-96B9-4D24-BDBB-EF2B19A39CCE}" srcOrd="0" destOrd="0" presId="urn:microsoft.com/office/officeart/2005/8/layout/hierarchy1"/>
    <dgm:cxn modelId="{D1323781-D884-4BB8-8B1A-BD3FDB651915}" type="presParOf" srcId="{C5229A36-A7BF-49B3-BAD4-FEB043D336D8}" destId="{075FB8B4-592A-44E4-A398-B324C98B6754}" srcOrd="1" destOrd="0" presId="urn:microsoft.com/office/officeart/2005/8/layout/hierarchy1"/>
    <dgm:cxn modelId="{4E9A2D9B-2011-46AF-A7A9-6EBBC561F934}" type="presParOf" srcId="{DDB08AF8-8E97-4E38-8543-BBD3D5179D44}" destId="{D9E12E6D-2D70-4CC3-A520-47599BC5FD11}" srcOrd="1" destOrd="0" presId="urn:microsoft.com/office/officeart/2005/8/layout/hierarchy1"/>
    <dgm:cxn modelId="{113B424C-4473-4D9D-BE61-228A6F3BA215}" type="presParOf" srcId="{50131C0A-A3CD-49AB-AEEC-66E532E85A28}" destId="{35F9CA9B-3CE0-4AC2-B7D5-1D1C09409AD2}" srcOrd="8" destOrd="0" presId="urn:microsoft.com/office/officeart/2005/8/layout/hierarchy1"/>
    <dgm:cxn modelId="{D1A4E0BD-B8FE-46A2-9B1B-477A2C110CD2}" type="presParOf" srcId="{50131C0A-A3CD-49AB-AEEC-66E532E85A28}" destId="{38E334D8-C929-49F6-81BF-299384E1AAFB}" srcOrd="9" destOrd="0" presId="urn:microsoft.com/office/officeart/2005/8/layout/hierarchy1"/>
    <dgm:cxn modelId="{3B1D0554-2197-4FEA-8A92-E2E26775AB58}" type="presParOf" srcId="{38E334D8-C929-49F6-81BF-299384E1AAFB}" destId="{0DA95EE8-AF56-4C65-978D-D8CA307FCFAF}" srcOrd="0" destOrd="0" presId="urn:microsoft.com/office/officeart/2005/8/layout/hierarchy1"/>
    <dgm:cxn modelId="{903A9CC6-0A4B-4D7D-BD9B-5A78C7EABFA0}" type="presParOf" srcId="{0DA95EE8-AF56-4C65-978D-D8CA307FCFAF}" destId="{D104B126-C632-4ABF-97BB-3F130E83E3A5}" srcOrd="0" destOrd="0" presId="urn:microsoft.com/office/officeart/2005/8/layout/hierarchy1"/>
    <dgm:cxn modelId="{A1726866-CFB2-4A7E-A558-42491C780A91}" type="presParOf" srcId="{0DA95EE8-AF56-4C65-978D-D8CA307FCFAF}" destId="{A84DF421-D595-4814-B38B-A7BE44A5D6DD}" srcOrd="1" destOrd="0" presId="urn:microsoft.com/office/officeart/2005/8/layout/hierarchy1"/>
    <dgm:cxn modelId="{EE9785D5-E64F-4171-A219-D1170DC5EB0F}" type="presParOf" srcId="{38E334D8-C929-49F6-81BF-299384E1AAFB}" destId="{7ACCBA28-F135-4810-B65F-42FE19ED04D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44D6A-FD08-422B-95B9-AC43FF867A04}">
      <dsp:nvSpPr>
        <dsp:cNvPr id="0" name=""/>
        <dsp:cNvSpPr/>
      </dsp:nvSpPr>
      <dsp:spPr>
        <a:xfrm>
          <a:off x="3709881" y="1060646"/>
          <a:ext cx="2010759" cy="2010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200" kern="1200" dirty="0"/>
            <a:t>מוצאים רעיון חדש</a:t>
          </a:r>
        </a:p>
      </dsp:txBody>
      <dsp:txXfrm>
        <a:off x="3709881" y="1060646"/>
        <a:ext cx="2010759" cy="2010759"/>
      </dsp:txXfrm>
    </dsp:sp>
    <dsp:sp modelId="{3F05E98D-8143-4702-9193-693CFA692584}">
      <dsp:nvSpPr>
        <dsp:cNvPr id="0" name=""/>
        <dsp:cNvSpPr/>
      </dsp:nvSpPr>
      <dsp:spPr>
        <a:xfrm>
          <a:off x="1006287" y="-846"/>
          <a:ext cx="4133746" cy="4133746"/>
        </a:xfrm>
        <a:prstGeom prst="circularArrow">
          <a:avLst>
            <a:gd name="adj1" fmla="val 9485"/>
            <a:gd name="adj2" fmla="val 685183"/>
            <a:gd name="adj3" fmla="val 7849665"/>
            <a:gd name="adj4" fmla="val 2265152"/>
            <a:gd name="adj5" fmla="val 11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98FA80-E89C-4338-9D7E-D23A33933C7A}">
      <dsp:nvSpPr>
        <dsp:cNvPr id="0" name=""/>
        <dsp:cNvSpPr/>
      </dsp:nvSpPr>
      <dsp:spPr>
        <a:xfrm>
          <a:off x="425680" y="1060646"/>
          <a:ext cx="2010759" cy="2010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200" kern="1200" dirty="0"/>
            <a:t>מוציאים אותו לפועל</a:t>
          </a:r>
        </a:p>
      </dsp:txBody>
      <dsp:txXfrm>
        <a:off x="425680" y="1060646"/>
        <a:ext cx="2010759" cy="2010759"/>
      </dsp:txXfrm>
    </dsp:sp>
    <dsp:sp modelId="{B493C677-F6F7-4826-96C8-086D6B4347D7}">
      <dsp:nvSpPr>
        <dsp:cNvPr id="0" name=""/>
        <dsp:cNvSpPr/>
      </dsp:nvSpPr>
      <dsp:spPr>
        <a:xfrm>
          <a:off x="1006287" y="-846"/>
          <a:ext cx="4133746" cy="4133746"/>
        </a:xfrm>
        <a:prstGeom prst="circularArrow">
          <a:avLst>
            <a:gd name="adj1" fmla="val 9485"/>
            <a:gd name="adj2" fmla="val 685183"/>
            <a:gd name="adj3" fmla="val 18649665"/>
            <a:gd name="adj4" fmla="val 13065152"/>
            <a:gd name="adj5" fmla="val 11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9CA9B-3CE0-4AC2-B7D5-1D1C09409AD2}">
      <dsp:nvSpPr>
        <dsp:cNvPr id="0" name=""/>
        <dsp:cNvSpPr/>
      </dsp:nvSpPr>
      <dsp:spPr>
        <a:xfrm>
          <a:off x="4496798" y="2189863"/>
          <a:ext cx="3863478" cy="367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599"/>
              </a:lnTo>
              <a:lnTo>
                <a:pt x="3863478" y="250599"/>
              </a:lnTo>
              <a:lnTo>
                <a:pt x="3863478" y="367732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E2024C-AC04-43AC-9E7F-A5AE1CBCC203}">
      <dsp:nvSpPr>
        <dsp:cNvPr id="0" name=""/>
        <dsp:cNvSpPr/>
      </dsp:nvSpPr>
      <dsp:spPr>
        <a:xfrm>
          <a:off x="4496798" y="2189863"/>
          <a:ext cx="2318087" cy="367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599"/>
              </a:lnTo>
              <a:lnTo>
                <a:pt x="2318087" y="250599"/>
              </a:lnTo>
              <a:lnTo>
                <a:pt x="2318087" y="367732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ED1568-EE40-4F42-B68E-CA7A084BB5EE}">
      <dsp:nvSpPr>
        <dsp:cNvPr id="0" name=""/>
        <dsp:cNvSpPr/>
      </dsp:nvSpPr>
      <dsp:spPr>
        <a:xfrm>
          <a:off x="5269494" y="3360497"/>
          <a:ext cx="772695" cy="367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599"/>
              </a:lnTo>
              <a:lnTo>
                <a:pt x="772695" y="250599"/>
              </a:lnTo>
              <a:lnTo>
                <a:pt x="772695" y="367732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379E2F-BFC7-4305-A26F-741935AE36AD}">
      <dsp:nvSpPr>
        <dsp:cNvPr id="0" name=""/>
        <dsp:cNvSpPr/>
      </dsp:nvSpPr>
      <dsp:spPr>
        <a:xfrm>
          <a:off x="4496798" y="3360497"/>
          <a:ext cx="772695" cy="367732"/>
        </a:xfrm>
        <a:custGeom>
          <a:avLst/>
          <a:gdLst/>
          <a:ahLst/>
          <a:cxnLst/>
          <a:rect l="0" t="0" r="0" b="0"/>
          <a:pathLst>
            <a:path>
              <a:moveTo>
                <a:pt x="772695" y="0"/>
              </a:moveTo>
              <a:lnTo>
                <a:pt x="772695" y="250599"/>
              </a:lnTo>
              <a:lnTo>
                <a:pt x="0" y="250599"/>
              </a:lnTo>
              <a:lnTo>
                <a:pt x="0" y="367732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1A56C1-359B-44BD-99BA-F0280B9FABBF}">
      <dsp:nvSpPr>
        <dsp:cNvPr id="0" name=""/>
        <dsp:cNvSpPr/>
      </dsp:nvSpPr>
      <dsp:spPr>
        <a:xfrm>
          <a:off x="4496798" y="2189863"/>
          <a:ext cx="772695" cy="367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599"/>
              </a:lnTo>
              <a:lnTo>
                <a:pt x="772695" y="250599"/>
              </a:lnTo>
              <a:lnTo>
                <a:pt x="772695" y="367732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625D2-0EBF-4307-AEDA-C81557160616}">
      <dsp:nvSpPr>
        <dsp:cNvPr id="0" name=""/>
        <dsp:cNvSpPr/>
      </dsp:nvSpPr>
      <dsp:spPr>
        <a:xfrm>
          <a:off x="3724103" y="2189863"/>
          <a:ext cx="772695" cy="367732"/>
        </a:xfrm>
        <a:custGeom>
          <a:avLst/>
          <a:gdLst/>
          <a:ahLst/>
          <a:cxnLst/>
          <a:rect l="0" t="0" r="0" b="0"/>
          <a:pathLst>
            <a:path>
              <a:moveTo>
                <a:pt x="772695" y="0"/>
              </a:moveTo>
              <a:lnTo>
                <a:pt x="772695" y="250599"/>
              </a:lnTo>
              <a:lnTo>
                <a:pt x="0" y="250599"/>
              </a:lnTo>
              <a:lnTo>
                <a:pt x="0" y="367732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363240-2D96-450C-8717-12BDCCB62F7A}">
      <dsp:nvSpPr>
        <dsp:cNvPr id="0" name=""/>
        <dsp:cNvSpPr/>
      </dsp:nvSpPr>
      <dsp:spPr>
        <a:xfrm>
          <a:off x="2132991" y="3360497"/>
          <a:ext cx="91440" cy="3677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7732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D6C28-0D49-45B9-82A7-464D67A4DCCB}">
      <dsp:nvSpPr>
        <dsp:cNvPr id="0" name=""/>
        <dsp:cNvSpPr/>
      </dsp:nvSpPr>
      <dsp:spPr>
        <a:xfrm>
          <a:off x="2178711" y="2189863"/>
          <a:ext cx="2318087" cy="367732"/>
        </a:xfrm>
        <a:custGeom>
          <a:avLst/>
          <a:gdLst/>
          <a:ahLst/>
          <a:cxnLst/>
          <a:rect l="0" t="0" r="0" b="0"/>
          <a:pathLst>
            <a:path>
              <a:moveTo>
                <a:pt x="2318087" y="0"/>
              </a:moveTo>
              <a:lnTo>
                <a:pt x="2318087" y="250599"/>
              </a:lnTo>
              <a:lnTo>
                <a:pt x="0" y="250599"/>
              </a:lnTo>
              <a:lnTo>
                <a:pt x="0" y="367732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919FC-8D47-4469-8AB5-780DDBC68FCC}">
      <dsp:nvSpPr>
        <dsp:cNvPr id="0" name=""/>
        <dsp:cNvSpPr/>
      </dsp:nvSpPr>
      <dsp:spPr>
        <a:xfrm>
          <a:off x="633320" y="2189863"/>
          <a:ext cx="3863478" cy="367732"/>
        </a:xfrm>
        <a:custGeom>
          <a:avLst/>
          <a:gdLst/>
          <a:ahLst/>
          <a:cxnLst/>
          <a:rect l="0" t="0" r="0" b="0"/>
          <a:pathLst>
            <a:path>
              <a:moveTo>
                <a:pt x="3863478" y="0"/>
              </a:moveTo>
              <a:lnTo>
                <a:pt x="3863478" y="250599"/>
              </a:lnTo>
              <a:lnTo>
                <a:pt x="0" y="250599"/>
              </a:lnTo>
              <a:lnTo>
                <a:pt x="0" y="367732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6363F-1B0F-4D29-AD88-CBD492DE0F6E}">
      <dsp:nvSpPr>
        <dsp:cNvPr id="0" name=""/>
        <dsp:cNvSpPr/>
      </dsp:nvSpPr>
      <dsp:spPr>
        <a:xfrm>
          <a:off x="1974640" y="1386962"/>
          <a:ext cx="2522158" cy="298771"/>
        </a:xfrm>
        <a:custGeom>
          <a:avLst/>
          <a:gdLst/>
          <a:ahLst/>
          <a:cxnLst/>
          <a:rect l="0" t="0" r="0" b="0"/>
          <a:pathLst>
            <a:path>
              <a:moveTo>
                <a:pt x="0" y="298771"/>
              </a:moveTo>
              <a:lnTo>
                <a:pt x="2522158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241237-BEEF-4CAE-942F-F7E5629EED36}">
      <dsp:nvSpPr>
        <dsp:cNvPr id="0" name=""/>
        <dsp:cNvSpPr/>
      </dsp:nvSpPr>
      <dsp:spPr>
        <a:xfrm>
          <a:off x="1342434" y="882832"/>
          <a:ext cx="1264411" cy="802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D4551-DB55-45EC-9914-B32117A213F8}">
      <dsp:nvSpPr>
        <dsp:cNvPr id="0" name=""/>
        <dsp:cNvSpPr/>
      </dsp:nvSpPr>
      <dsp:spPr>
        <a:xfrm>
          <a:off x="1482924" y="1016298"/>
          <a:ext cx="1264411" cy="8029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kern="1200" dirty="0"/>
            <a:t>בעלים (דירקטוריון)</a:t>
          </a:r>
        </a:p>
      </dsp:txBody>
      <dsp:txXfrm>
        <a:off x="1506440" y="1039814"/>
        <a:ext cx="1217379" cy="755869"/>
      </dsp:txXfrm>
    </dsp:sp>
    <dsp:sp modelId="{79CDFB5E-853D-464C-948C-33FFFE431E96}">
      <dsp:nvSpPr>
        <dsp:cNvPr id="0" name=""/>
        <dsp:cNvSpPr/>
      </dsp:nvSpPr>
      <dsp:spPr>
        <a:xfrm>
          <a:off x="3864593" y="1386962"/>
          <a:ext cx="1264411" cy="802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742E7-F95D-4E19-935D-62119D0E174D}">
      <dsp:nvSpPr>
        <dsp:cNvPr id="0" name=""/>
        <dsp:cNvSpPr/>
      </dsp:nvSpPr>
      <dsp:spPr>
        <a:xfrm>
          <a:off x="4005083" y="1520427"/>
          <a:ext cx="1264411" cy="8029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kern="1200" dirty="0"/>
            <a:t>ניהול</a:t>
          </a:r>
        </a:p>
      </dsp:txBody>
      <dsp:txXfrm>
        <a:off x="4028599" y="1543943"/>
        <a:ext cx="1217379" cy="755869"/>
      </dsp:txXfrm>
    </dsp:sp>
    <dsp:sp modelId="{CE54D2DB-E1D7-495E-BA6E-F69ADE35CBB7}">
      <dsp:nvSpPr>
        <dsp:cNvPr id="0" name=""/>
        <dsp:cNvSpPr/>
      </dsp:nvSpPr>
      <dsp:spPr>
        <a:xfrm>
          <a:off x="1115" y="2557596"/>
          <a:ext cx="1264411" cy="802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B5F6E-9B7E-4C1D-8E11-2DB71D10BF69}">
      <dsp:nvSpPr>
        <dsp:cNvPr id="0" name=""/>
        <dsp:cNvSpPr/>
      </dsp:nvSpPr>
      <dsp:spPr>
        <a:xfrm>
          <a:off x="141605" y="2691061"/>
          <a:ext cx="1264411" cy="8029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kern="1200" dirty="0"/>
            <a:t>פיתוח </a:t>
          </a:r>
          <a:r>
            <a:rPr lang="he-IL" sz="1600" kern="1200" dirty="0" err="1"/>
            <a:t>עיסקי</a:t>
          </a:r>
          <a:r>
            <a:rPr lang="he-IL" sz="1600" kern="1200" dirty="0"/>
            <a:t> ואסטרטגיה</a:t>
          </a:r>
        </a:p>
      </dsp:txBody>
      <dsp:txXfrm>
        <a:off x="165121" y="2714577"/>
        <a:ext cx="1217379" cy="755869"/>
      </dsp:txXfrm>
    </dsp:sp>
    <dsp:sp modelId="{1BC40CBE-2AE9-4768-9079-5E2188868B90}">
      <dsp:nvSpPr>
        <dsp:cNvPr id="0" name=""/>
        <dsp:cNvSpPr/>
      </dsp:nvSpPr>
      <dsp:spPr>
        <a:xfrm>
          <a:off x="1546506" y="2557596"/>
          <a:ext cx="1264411" cy="802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1E573-6A3C-4C6A-BD47-6CEC1DEDC2D0}">
      <dsp:nvSpPr>
        <dsp:cNvPr id="0" name=""/>
        <dsp:cNvSpPr/>
      </dsp:nvSpPr>
      <dsp:spPr>
        <a:xfrm>
          <a:off x="1686996" y="2691061"/>
          <a:ext cx="1264411" cy="8029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kern="1200" dirty="0"/>
            <a:t>כספים</a:t>
          </a:r>
        </a:p>
      </dsp:txBody>
      <dsp:txXfrm>
        <a:off x="1710512" y="2714577"/>
        <a:ext cx="1217379" cy="755869"/>
      </dsp:txXfrm>
    </dsp:sp>
    <dsp:sp modelId="{F9827684-A19C-4951-8303-F667EAD4F766}">
      <dsp:nvSpPr>
        <dsp:cNvPr id="0" name=""/>
        <dsp:cNvSpPr/>
      </dsp:nvSpPr>
      <dsp:spPr>
        <a:xfrm>
          <a:off x="1546506" y="3728230"/>
          <a:ext cx="1264411" cy="802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20F273-AD8A-45D3-807A-CC543986F79F}">
      <dsp:nvSpPr>
        <dsp:cNvPr id="0" name=""/>
        <dsp:cNvSpPr/>
      </dsp:nvSpPr>
      <dsp:spPr>
        <a:xfrm>
          <a:off x="1686996" y="3861695"/>
          <a:ext cx="1264411" cy="8029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kern="1200" dirty="0"/>
            <a:t>הנה"ח וגבייה</a:t>
          </a:r>
        </a:p>
      </dsp:txBody>
      <dsp:txXfrm>
        <a:off x="1710512" y="3885211"/>
        <a:ext cx="1217379" cy="755869"/>
      </dsp:txXfrm>
    </dsp:sp>
    <dsp:sp modelId="{236FA562-4CB3-4DC7-91B3-92EDDA80CA54}">
      <dsp:nvSpPr>
        <dsp:cNvPr id="0" name=""/>
        <dsp:cNvSpPr/>
      </dsp:nvSpPr>
      <dsp:spPr>
        <a:xfrm>
          <a:off x="3091897" y="2557596"/>
          <a:ext cx="1264411" cy="802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0FC0F-8105-44C0-A8D2-10A7F7EAF668}">
      <dsp:nvSpPr>
        <dsp:cNvPr id="0" name=""/>
        <dsp:cNvSpPr/>
      </dsp:nvSpPr>
      <dsp:spPr>
        <a:xfrm>
          <a:off x="3232387" y="2691061"/>
          <a:ext cx="1264411" cy="8029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kern="1200" dirty="0"/>
            <a:t>משאבי אנוש</a:t>
          </a:r>
          <a:endParaRPr lang="en-IL" sz="1600" kern="1200" dirty="0"/>
        </a:p>
      </dsp:txBody>
      <dsp:txXfrm>
        <a:off x="3255903" y="2714577"/>
        <a:ext cx="1217379" cy="755869"/>
      </dsp:txXfrm>
    </dsp:sp>
    <dsp:sp modelId="{D24C48D0-E903-4E75-97CD-FC9FD92D181A}">
      <dsp:nvSpPr>
        <dsp:cNvPr id="0" name=""/>
        <dsp:cNvSpPr/>
      </dsp:nvSpPr>
      <dsp:spPr>
        <a:xfrm>
          <a:off x="4637289" y="2557596"/>
          <a:ext cx="1264411" cy="802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B082A-2B7F-4F84-9C37-1B9A475A36FC}">
      <dsp:nvSpPr>
        <dsp:cNvPr id="0" name=""/>
        <dsp:cNvSpPr/>
      </dsp:nvSpPr>
      <dsp:spPr>
        <a:xfrm>
          <a:off x="4777779" y="2691061"/>
          <a:ext cx="1264411" cy="8029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kern="1200" dirty="0"/>
            <a:t>תפעול</a:t>
          </a:r>
        </a:p>
      </dsp:txBody>
      <dsp:txXfrm>
        <a:off x="4801295" y="2714577"/>
        <a:ext cx="1217379" cy="755869"/>
      </dsp:txXfrm>
    </dsp:sp>
    <dsp:sp modelId="{B776D0A2-132E-4B6F-B607-4DC9D5A36763}">
      <dsp:nvSpPr>
        <dsp:cNvPr id="0" name=""/>
        <dsp:cNvSpPr/>
      </dsp:nvSpPr>
      <dsp:spPr>
        <a:xfrm>
          <a:off x="3864593" y="3728230"/>
          <a:ext cx="1264411" cy="802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9BEB61-EA92-454A-B642-A1BA25CBA3C2}">
      <dsp:nvSpPr>
        <dsp:cNvPr id="0" name=""/>
        <dsp:cNvSpPr/>
      </dsp:nvSpPr>
      <dsp:spPr>
        <a:xfrm>
          <a:off x="4005083" y="3861695"/>
          <a:ext cx="1264411" cy="8029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kern="1200" dirty="0"/>
            <a:t>שירות לקוחות</a:t>
          </a:r>
        </a:p>
      </dsp:txBody>
      <dsp:txXfrm>
        <a:off x="4028599" y="3885211"/>
        <a:ext cx="1217379" cy="755869"/>
      </dsp:txXfrm>
    </dsp:sp>
    <dsp:sp modelId="{6BB94C4A-4F69-45FA-9214-DC5ACE2B04E9}">
      <dsp:nvSpPr>
        <dsp:cNvPr id="0" name=""/>
        <dsp:cNvSpPr/>
      </dsp:nvSpPr>
      <dsp:spPr>
        <a:xfrm>
          <a:off x="5409984" y="3728230"/>
          <a:ext cx="1264411" cy="802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1D711B-2153-4045-8274-EEC34F9BD415}">
      <dsp:nvSpPr>
        <dsp:cNvPr id="0" name=""/>
        <dsp:cNvSpPr/>
      </dsp:nvSpPr>
      <dsp:spPr>
        <a:xfrm>
          <a:off x="5550474" y="3861695"/>
          <a:ext cx="1264411" cy="8029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kern="1200" dirty="0"/>
            <a:t>אספקה </a:t>
          </a:r>
        </a:p>
      </dsp:txBody>
      <dsp:txXfrm>
        <a:off x="5573990" y="3885211"/>
        <a:ext cx="1217379" cy="755869"/>
      </dsp:txXfrm>
    </dsp:sp>
    <dsp:sp modelId="{EA9928A7-96B9-4D24-BDBB-EF2B19A39CCE}">
      <dsp:nvSpPr>
        <dsp:cNvPr id="0" name=""/>
        <dsp:cNvSpPr/>
      </dsp:nvSpPr>
      <dsp:spPr>
        <a:xfrm>
          <a:off x="6182680" y="2557596"/>
          <a:ext cx="1264411" cy="802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FB8B4-592A-44E4-A398-B324C98B6754}">
      <dsp:nvSpPr>
        <dsp:cNvPr id="0" name=""/>
        <dsp:cNvSpPr/>
      </dsp:nvSpPr>
      <dsp:spPr>
        <a:xfrm>
          <a:off x="6323170" y="2691061"/>
          <a:ext cx="1264411" cy="8029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kern="1200" dirty="0"/>
            <a:t>שיווק ומכירות</a:t>
          </a:r>
        </a:p>
      </dsp:txBody>
      <dsp:txXfrm>
        <a:off x="6346686" y="2714577"/>
        <a:ext cx="1217379" cy="755869"/>
      </dsp:txXfrm>
    </dsp:sp>
    <dsp:sp modelId="{D104B126-C632-4ABF-97BB-3F130E83E3A5}">
      <dsp:nvSpPr>
        <dsp:cNvPr id="0" name=""/>
        <dsp:cNvSpPr/>
      </dsp:nvSpPr>
      <dsp:spPr>
        <a:xfrm>
          <a:off x="7728071" y="2557596"/>
          <a:ext cx="1264411" cy="802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DF421-D595-4814-B38B-A7BE44A5D6DD}">
      <dsp:nvSpPr>
        <dsp:cNvPr id="0" name=""/>
        <dsp:cNvSpPr/>
      </dsp:nvSpPr>
      <dsp:spPr>
        <a:xfrm>
          <a:off x="7868561" y="2691061"/>
          <a:ext cx="1264411" cy="8029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kern="1200" dirty="0"/>
            <a:t>פיתוח המוצר (המומחים)</a:t>
          </a:r>
        </a:p>
      </dsp:txBody>
      <dsp:txXfrm>
        <a:off x="7892077" y="2714577"/>
        <a:ext cx="1217379" cy="7558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9CA9B-3CE0-4AC2-B7D5-1D1C09409AD2}">
      <dsp:nvSpPr>
        <dsp:cNvPr id="0" name=""/>
        <dsp:cNvSpPr/>
      </dsp:nvSpPr>
      <dsp:spPr>
        <a:xfrm>
          <a:off x="4482526" y="2843186"/>
          <a:ext cx="3718751" cy="442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514"/>
              </a:lnTo>
              <a:lnTo>
                <a:pt x="3718751" y="301514"/>
              </a:lnTo>
              <a:lnTo>
                <a:pt x="3718751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E2024C-AC04-43AC-9E7F-A5AE1CBCC203}">
      <dsp:nvSpPr>
        <dsp:cNvPr id="0" name=""/>
        <dsp:cNvSpPr/>
      </dsp:nvSpPr>
      <dsp:spPr>
        <a:xfrm>
          <a:off x="4482526" y="2843186"/>
          <a:ext cx="1859375" cy="442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514"/>
              </a:lnTo>
              <a:lnTo>
                <a:pt x="1859375" y="301514"/>
              </a:lnTo>
              <a:lnTo>
                <a:pt x="1859375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1A56C1-359B-44BD-99BA-F0280B9FABBF}">
      <dsp:nvSpPr>
        <dsp:cNvPr id="0" name=""/>
        <dsp:cNvSpPr/>
      </dsp:nvSpPr>
      <dsp:spPr>
        <a:xfrm>
          <a:off x="4436806" y="2843186"/>
          <a:ext cx="91440" cy="4424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D6C28-0D49-45B9-82A7-464D67A4DCCB}">
      <dsp:nvSpPr>
        <dsp:cNvPr id="0" name=""/>
        <dsp:cNvSpPr/>
      </dsp:nvSpPr>
      <dsp:spPr>
        <a:xfrm>
          <a:off x="2623151" y="2843186"/>
          <a:ext cx="1859375" cy="442446"/>
        </a:xfrm>
        <a:custGeom>
          <a:avLst/>
          <a:gdLst/>
          <a:ahLst/>
          <a:cxnLst/>
          <a:rect l="0" t="0" r="0" b="0"/>
          <a:pathLst>
            <a:path>
              <a:moveTo>
                <a:pt x="1859375" y="0"/>
              </a:moveTo>
              <a:lnTo>
                <a:pt x="1859375" y="301514"/>
              </a:lnTo>
              <a:lnTo>
                <a:pt x="0" y="301514"/>
              </a:lnTo>
              <a:lnTo>
                <a:pt x="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919FC-8D47-4469-8AB5-780DDBC68FCC}">
      <dsp:nvSpPr>
        <dsp:cNvPr id="0" name=""/>
        <dsp:cNvSpPr/>
      </dsp:nvSpPr>
      <dsp:spPr>
        <a:xfrm>
          <a:off x="763775" y="2843186"/>
          <a:ext cx="3718751" cy="442446"/>
        </a:xfrm>
        <a:custGeom>
          <a:avLst/>
          <a:gdLst/>
          <a:ahLst/>
          <a:cxnLst/>
          <a:rect l="0" t="0" r="0" b="0"/>
          <a:pathLst>
            <a:path>
              <a:moveTo>
                <a:pt x="3718751" y="0"/>
              </a:moveTo>
              <a:lnTo>
                <a:pt x="3718751" y="301514"/>
              </a:lnTo>
              <a:lnTo>
                <a:pt x="0" y="301514"/>
              </a:lnTo>
              <a:lnTo>
                <a:pt x="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6363F-1B0F-4D29-AD88-CBD492DE0F6E}">
      <dsp:nvSpPr>
        <dsp:cNvPr id="0" name=""/>
        <dsp:cNvSpPr/>
      </dsp:nvSpPr>
      <dsp:spPr>
        <a:xfrm>
          <a:off x="1447929" y="1877156"/>
          <a:ext cx="3034597" cy="359474"/>
        </a:xfrm>
        <a:custGeom>
          <a:avLst/>
          <a:gdLst/>
          <a:ahLst/>
          <a:cxnLst/>
          <a:rect l="0" t="0" r="0" b="0"/>
          <a:pathLst>
            <a:path>
              <a:moveTo>
                <a:pt x="0" y="359474"/>
              </a:moveTo>
              <a:lnTo>
                <a:pt x="3034597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241237-BEEF-4CAE-942F-F7E5629EED36}">
      <dsp:nvSpPr>
        <dsp:cNvPr id="0" name=""/>
        <dsp:cNvSpPr/>
      </dsp:nvSpPr>
      <dsp:spPr>
        <a:xfrm>
          <a:off x="687275" y="1270600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D4551-DB55-45EC-9914-B32117A213F8}">
      <dsp:nvSpPr>
        <dsp:cNvPr id="0" name=""/>
        <dsp:cNvSpPr/>
      </dsp:nvSpPr>
      <dsp:spPr>
        <a:xfrm>
          <a:off x="856310" y="1431182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בעלים (דירקטוריון)</a:t>
          </a:r>
        </a:p>
      </dsp:txBody>
      <dsp:txXfrm>
        <a:off x="884604" y="1459476"/>
        <a:ext cx="1464719" cy="909442"/>
      </dsp:txXfrm>
    </dsp:sp>
    <dsp:sp modelId="{79CDFB5E-853D-464C-948C-33FFFE431E96}">
      <dsp:nvSpPr>
        <dsp:cNvPr id="0" name=""/>
        <dsp:cNvSpPr/>
      </dsp:nvSpPr>
      <dsp:spPr>
        <a:xfrm>
          <a:off x="3721873" y="1877156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742E7-F95D-4E19-935D-62119D0E174D}">
      <dsp:nvSpPr>
        <dsp:cNvPr id="0" name=""/>
        <dsp:cNvSpPr/>
      </dsp:nvSpPr>
      <dsp:spPr>
        <a:xfrm>
          <a:off x="3890907" y="2037738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ניהול</a:t>
          </a:r>
        </a:p>
      </dsp:txBody>
      <dsp:txXfrm>
        <a:off x="3919201" y="2066032"/>
        <a:ext cx="1464719" cy="909442"/>
      </dsp:txXfrm>
    </dsp:sp>
    <dsp:sp modelId="{CE54D2DB-E1D7-495E-BA6E-F69ADE35CBB7}">
      <dsp:nvSpPr>
        <dsp:cNvPr id="0" name=""/>
        <dsp:cNvSpPr/>
      </dsp:nvSpPr>
      <dsp:spPr>
        <a:xfrm>
          <a:off x="3122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B5F6E-9B7E-4C1D-8E11-2DB71D10BF69}">
      <dsp:nvSpPr>
        <dsp:cNvPr id="0" name=""/>
        <dsp:cNvSpPr/>
      </dsp:nvSpPr>
      <dsp:spPr>
        <a:xfrm>
          <a:off x="172156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פיתוח </a:t>
          </a:r>
          <a:r>
            <a:rPr lang="he-IL" sz="1900" kern="1200" dirty="0" err="1"/>
            <a:t>עיסקי</a:t>
          </a:r>
          <a:r>
            <a:rPr lang="he-IL" sz="1900" kern="1200" dirty="0"/>
            <a:t> ואסטרטגיה</a:t>
          </a:r>
        </a:p>
      </dsp:txBody>
      <dsp:txXfrm>
        <a:off x="200450" y="3474509"/>
        <a:ext cx="1464719" cy="909442"/>
      </dsp:txXfrm>
    </dsp:sp>
    <dsp:sp modelId="{1BC40CBE-2AE9-4768-9079-5E2188868B90}">
      <dsp:nvSpPr>
        <dsp:cNvPr id="0" name=""/>
        <dsp:cNvSpPr/>
      </dsp:nvSpPr>
      <dsp:spPr>
        <a:xfrm>
          <a:off x="1862497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1E573-6A3C-4C6A-BD47-6CEC1DEDC2D0}">
      <dsp:nvSpPr>
        <dsp:cNvPr id="0" name=""/>
        <dsp:cNvSpPr/>
      </dsp:nvSpPr>
      <dsp:spPr>
        <a:xfrm>
          <a:off x="2031531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כספים</a:t>
          </a:r>
        </a:p>
      </dsp:txBody>
      <dsp:txXfrm>
        <a:off x="2059825" y="3474509"/>
        <a:ext cx="1464719" cy="909442"/>
      </dsp:txXfrm>
    </dsp:sp>
    <dsp:sp modelId="{D24C48D0-E903-4E75-97CD-FC9FD92D181A}">
      <dsp:nvSpPr>
        <dsp:cNvPr id="0" name=""/>
        <dsp:cNvSpPr/>
      </dsp:nvSpPr>
      <dsp:spPr>
        <a:xfrm>
          <a:off x="3721873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B082A-2B7F-4F84-9C37-1B9A475A36FC}">
      <dsp:nvSpPr>
        <dsp:cNvPr id="0" name=""/>
        <dsp:cNvSpPr/>
      </dsp:nvSpPr>
      <dsp:spPr>
        <a:xfrm>
          <a:off x="3890907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תפעול</a:t>
          </a:r>
        </a:p>
      </dsp:txBody>
      <dsp:txXfrm>
        <a:off x="3919201" y="3474509"/>
        <a:ext cx="1464719" cy="909442"/>
      </dsp:txXfrm>
    </dsp:sp>
    <dsp:sp modelId="{EA9928A7-96B9-4D24-BDBB-EF2B19A39CCE}">
      <dsp:nvSpPr>
        <dsp:cNvPr id="0" name=""/>
        <dsp:cNvSpPr/>
      </dsp:nvSpPr>
      <dsp:spPr>
        <a:xfrm>
          <a:off x="5581248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FB8B4-592A-44E4-A398-B324C98B6754}">
      <dsp:nvSpPr>
        <dsp:cNvPr id="0" name=""/>
        <dsp:cNvSpPr/>
      </dsp:nvSpPr>
      <dsp:spPr>
        <a:xfrm>
          <a:off x="5750283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שיווק ומכירות</a:t>
          </a:r>
        </a:p>
      </dsp:txBody>
      <dsp:txXfrm>
        <a:off x="5778577" y="3474509"/>
        <a:ext cx="1464719" cy="909442"/>
      </dsp:txXfrm>
    </dsp:sp>
    <dsp:sp modelId="{D104B126-C632-4ABF-97BB-3F130E83E3A5}">
      <dsp:nvSpPr>
        <dsp:cNvPr id="0" name=""/>
        <dsp:cNvSpPr/>
      </dsp:nvSpPr>
      <dsp:spPr>
        <a:xfrm>
          <a:off x="7440624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DF421-D595-4814-B38B-A7BE44A5D6DD}">
      <dsp:nvSpPr>
        <dsp:cNvPr id="0" name=""/>
        <dsp:cNvSpPr/>
      </dsp:nvSpPr>
      <dsp:spPr>
        <a:xfrm>
          <a:off x="7609658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פיתוח המוצר (המומחים)</a:t>
          </a:r>
        </a:p>
      </dsp:txBody>
      <dsp:txXfrm>
        <a:off x="7637952" y="3474509"/>
        <a:ext cx="1464719" cy="9094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9CA9B-3CE0-4AC2-B7D5-1D1C09409AD2}">
      <dsp:nvSpPr>
        <dsp:cNvPr id="0" name=""/>
        <dsp:cNvSpPr/>
      </dsp:nvSpPr>
      <dsp:spPr>
        <a:xfrm>
          <a:off x="4482526" y="2843186"/>
          <a:ext cx="3718751" cy="442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514"/>
              </a:lnTo>
              <a:lnTo>
                <a:pt x="3718751" y="301514"/>
              </a:lnTo>
              <a:lnTo>
                <a:pt x="3718751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E2024C-AC04-43AC-9E7F-A5AE1CBCC203}">
      <dsp:nvSpPr>
        <dsp:cNvPr id="0" name=""/>
        <dsp:cNvSpPr/>
      </dsp:nvSpPr>
      <dsp:spPr>
        <a:xfrm>
          <a:off x="4482526" y="2843186"/>
          <a:ext cx="1859375" cy="442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514"/>
              </a:lnTo>
              <a:lnTo>
                <a:pt x="1859375" y="301514"/>
              </a:lnTo>
              <a:lnTo>
                <a:pt x="1859375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1A56C1-359B-44BD-99BA-F0280B9FABBF}">
      <dsp:nvSpPr>
        <dsp:cNvPr id="0" name=""/>
        <dsp:cNvSpPr/>
      </dsp:nvSpPr>
      <dsp:spPr>
        <a:xfrm>
          <a:off x="4436806" y="2843186"/>
          <a:ext cx="91440" cy="4424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D6C28-0D49-45B9-82A7-464D67A4DCCB}">
      <dsp:nvSpPr>
        <dsp:cNvPr id="0" name=""/>
        <dsp:cNvSpPr/>
      </dsp:nvSpPr>
      <dsp:spPr>
        <a:xfrm>
          <a:off x="2623151" y="2843186"/>
          <a:ext cx="1859375" cy="442446"/>
        </a:xfrm>
        <a:custGeom>
          <a:avLst/>
          <a:gdLst/>
          <a:ahLst/>
          <a:cxnLst/>
          <a:rect l="0" t="0" r="0" b="0"/>
          <a:pathLst>
            <a:path>
              <a:moveTo>
                <a:pt x="1859375" y="0"/>
              </a:moveTo>
              <a:lnTo>
                <a:pt x="1859375" y="301514"/>
              </a:lnTo>
              <a:lnTo>
                <a:pt x="0" y="301514"/>
              </a:lnTo>
              <a:lnTo>
                <a:pt x="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919FC-8D47-4469-8AB5-780DDBC68FCC}">
      <dsp:nvSpPr>
        <dsp:cNvPr id="0" name=""/>
        <dsp:cNvSpPr/>
      </dsp:nvSpPr>
      <dsp:spPr>
        <a:xfrm>
          <a:off x="763775" y="2843186"/>
          <a:ext cx="3718751" cy="442446"/>
        </a:xfrm>
        <a:custGeom>
          <a:avLst/>
          <a:gdLst/>
          <a:ahLst/>
          <a:cxnLst/>
          <a:rect l="0" t="0" r="0" b="0"/>
          <a:pathLst>
            <a:path>
              <a:moveTo>
                <a:pt x="3718751" y="0"/>
              </a:moveTo>
              <a:lnTo>
                <a:pt x="3718751" y="301514"/>
              </a:lnTo>
              <a:lnTo>
                <a:pt x="0" y="301514"/>
              </a:lnTo>
              <a:lnTo>
                <a:pt x="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6363F-1B0F-4D29-AD88-CBD492DE0F6E}">
      <dsp:nvSpPr>
        <dsp:cNvPr id="0" name=""/>
        <dsp:cNvSpPr/>
      </dsp:nvSpPr>
      <dsp:spPr>
        <a:xfrm>
          <a:off x="1447929" y="1877156"/>
          <a:ext cx="3034597" cy="359474"/>
        </a:xfrm>
        <a:custGeom>
          <a:avLst/>
          <a:gdLst/>
          <a:ahLst/>
          <a:cxnLst/>
          <a:rect l="0" t="0" r="0" b="0"/>
          <a:pathLst>
            <a:path>
              <a:moveTo>
                <a:pt x="0" y="359474"/>
              </a:moveTo>
              <a:lnTo>
                <a:pt x="3034597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241237-BEEF-4CAE-942F-F7E5629EED36}">
      <dsp:nvSpPr>
        <dsp:cNvPr id="0" name=""/>
        <dsp:cNvSpPr/>
      </dsp:nvSpPr>
      <dsp:spPr>
        <a:xfrm>
          <a:off x="687275" y="1270600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D4551-DB55-45EC-9914-B32117A213F8}">
      <dsp:nvSpPr>
        <dsp:cNvPr id="0" name=""/>
        <dsp:cNvSpPr/>
      </dsp:nvSpPr>
      <dsp:spPr>
        <a:xfrm>
          <a:off x="856310" y="1431182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בעלים (דירקטוריון)</a:t>
          </a:r>
        </a:p>
      </dsp:txBody>
      <dsp:txXfrm>
        <a:off x="884604" y="1459476"/>
        <a:ext cx="1464719" cy="909442"/>
      </dsp:txXfrm>
    </dsp:sp>
    <dsp:sp modelId="{79CDFB5E-853D-464C-948C-33FFFE431E96}">
      <dsp:nvSpPr>
        <dsp:cNvPr id="0" name=""/>
        <dsp:cNvSpPr/>
      </dsp:nvSpPr>
      <dsp:spPr>
        <a:xfrm>
          <a:off x="3721873" y="1877156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742E7-F95D-4E19-935D-62119D0E174D}">
      <dsp:nvSpPr>
        <dsp:cNvPr id="0" name=""/>
        <dsp:cNvSpPr/>
      </dsp:nvSpPr>
      <dsp:spPr>
        <a:xfrm>
          <a:off x="3890907" y="2037738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ניהול</a:t>
          </a:r>
        </a:p>
      </dsp:txBody>
      <dsp:txXfrm>
        <a:off x="3919201" y="2066032"/>
        <a:ext cx="1464719" cy="909442"/>
      </dsp:txXfrm>
    </dsp:sp>
    <dsp:sp modelId="{CE54D2DB-E1D7-495E-BA6E-F69ADE35CBB7}">
      <dsp:nvSpPr>
        <dsp:cNvPr id="0" name=""/>
        <dsp:cNvSpPr/>
      </dsp:nvSpPr>
      <dsp:spPr>
        <a:xfrm>
          <a:off x="3122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B5F6E-9B7E-4C1D-8E11-2DB71D10BF69}">
      <dsp:nvSpPr>
        <dsp:cNvPr id="0" name=""/>
        <dsp:cNvSpPr/>
      </dsp:nvSpPr>
      <dsp:spPr>
        <a:xfrm>
          <a:off x="172156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פיתוח </a:t>
          </a:r>
          <a:r>
            <a:rPr lang="he-IL" sz="1900" kern="1200" dirty="0" err="1"/>
            <a:t>עיסקי</a:t>
          </a:r>
          <a:r>
            <a:rPr lang="he-IL" sz="1900" kern="1200" dirty="0"/>
            <a:t> ואסטרטגיה</a:t>
          </a:r>
        </a:p>
      </dsp:txBody>
      <dsp:txXfrm>
        <a:off x="200450" y="3474509"/>
        <a:ext cx="1464719" cy="909442"/>
      </dsp:txXfrm>
    </dsp:sp>
    <dsp:sp modelId="{1BC40CBE-2AE9-4768-9079-5E2188868B90}">
      <dsp:nvSpPr>
        <dsp:cNvPr id="0" name=""/>
        <dsp:cNvSpPr/>
      </dsp:nvSpPr>
      <dsp:spPr>
        <a:xfrm>
          <a:off x="1862497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1E573-6A3C-4C6A-BD47-6CEC1DEDC2D0}">
      <dsp:nvSpPr>
        <dsp:cNvPr id="0" name=""/>
        <dsp:cNvSpPr/>
      </dsp:nvSpPr>
      <dsp:spPr>
        <a:xfrm>
          <a:off x="2031531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כספים</a:t>
          </a:r>
        </a:p>
      </dsp:txBody>
      <dsp:txXfrm>
        <a:off x="2059825" y="3474509"/>
        <a:ext cx="1464719" cy="909442"/>
      </dsp:txXfrm>
    </dsp:sp>
    <dsp:sp modelId="{D24C48D0-E903-4E75-97CD-FC9FD92D181A}">
      <dsp:nvSpPr>
        <dsp:cNvPr id="0" name=""/>
        <dsp:cNvSpPr/>
      </dsp:nvSpPr>
      <dsp:spPr>
        <a:xfrm>
          <a:off x="3721873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B082A-2B7F-4F84-9C37-1B9A475A36FC}">
      <dsp:nvSpPr>
        <dsp:cNvPr id="0" name=""/>
        <dsp:cNvSpPr/>
      </dsp:nvSpPr>
      <dsp:spPr>
        <a:xfrm>
          <a:off x="3890907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תפעול</a:t>
          </a:r>
        </a:p>
      </dsp:txBody>
      <dsp:txXfrm>
        <a:off x="3919201" y="3474509"/>
        <a:ext cx="1464719" cy="909442"/>
      </dsp:txXfrm>
    </dsp:sp>
    <dsp:sp modelId="{EA9928A7-96B9-4D24-BDBB-EF2B19A39CCE}">
      <dsp:nvSpPr>
        <dsp:cNvPr id="0" name=""/>
        <dsp:cNvSpPr/>
      </dsp:nvSpPr>
      <dsp:spPr>
        <a:xfrm>
          <a:off x="5581248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FB8B4-592A-44E4-A398-B324C98B6754}">
      <dsp:nvSpPr>
        <dsp:cNvPr id="0" name=""/>
        <dsp:cNvSpPr/>
      </dsp:nvSpPr>
      <dsp:spPr>
        <a:xfrm>
          <a:off x="5750283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שיווק ומכירות</a:t>
          </a:r>
        </a:p>
      </dsp:txBody>
      <dsp:txXfrm>
        <a:off x="5778577" y="3474509"/>
        <a:ext cx="1464719" cy="909442"/>
      </dsp:txXfrm>
    </dsp:sp>
    <dsp:sp modelId="{D104B126-C632-4ABF-97BB-3F130E83E3A5}">
      <dsp:nvSpPr>
        <dsp:cNvPr id="0" name=""/>
        <dsp:cNvSpPr/>
      </dsp:nvSpPr>
      <dsp:spPr>
        <a:xfrm>
          <a:off x="7440624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DF421-D595-4814-B38B-A7BE44A5D6DD}">
      <dsp:nvSpPr>
        <dsp:cNvPr id="0" name=""/>
        <dsp:cNvSpPr/>
      </dsp:nvSpPr>
      <dsp:spPr>
        <a:xfrm>
          <a:off x="7609658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פיתוח המוצר (המומחים)</a:t>
          </a:r>
        </a:p>
      </dsp:txBody>
      <dsp:txXfrm>
        <a:off x="7637952" y="3474509"/>
        <a:ext cx="1464719" cy="9094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9CA9B-3CE0-4AC2-B7D5-1D1C09409AD2}">
      <dsp:nvSpPr>
        <dsp:cNvPr id="0" name=""/>
        <dsp:cNvSpPr/>
      </dsp:nvSpPr>
      <dsp:spPr>
        <a:xfrm>
          <a:off x="4482526" y="2843186"/>
          <a:ext cx="3718751" cy="442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514"/>
              </a:lnTo>
              <a:lnTo>
                <a:pt x="3718751" y="301514"/>
              </a:lnTo>
              <a:lnTo>
                <a:pt x="3718751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E2024C-AC04-43AC-9E7F-A5AE1CBCC203}">
      <dsp:nvSpPr>
        <dsp:cNvPr id="0" name=""/>
        <dsp:cNvSpPr/>
      </dsp:nvSpPr>
      <dsp:spPr>
        <a:xfrm>
          <a:off x="4482526" y="2843186"/>
          <a:ext cx="1859375" cy="442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514"/>
              </a:lnTo>
              <a:lnTo>
                <a:pt x="1859375" y="301514"/>
              </a:lnTo>
              <a:lnTo>
                <a:pt x="1859375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1A56C1-359B-44BD-99BA-F0280B9FABBF}">
      <dsp:nvSpPr>
        <dsp:cNvPr id="0" name=""/>
        <dsp:cNvSpPr/>
      </dsp:nvSpPr>
      <dsp:spPr>
        <a:xfrm>
          <a:off x="4436806" y="2843186"/>
          <a:ext cx="91440" cy="4424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D6C28-0D49-45B9-82A7-464D67A4DCCB}">
      <dsp:nvSpPr>
        <dsp:cNvPr id="0" name=""/>
        <dsp:cNvSpPr/>
      </dsp:nvSpPr>
      <dsp:spPr>
        <a:xfrm>
          <a:off x="2623151" y="2843186"/>
          <a:ext cx="1859375" cy="442446"/>
        </a:xfrm>
        <a:custGeom>
          <a:avLst/>
          <a:gdLst/>
          <a:ahLst/>
          <a:cxnLst/>
          <a:rect l="0" t="0" r="0" b="0"/>
          <a:pathLst>
            <a:path>
              <a:moveTo>
                <a:pt x="1859375" y="0"/>
              </a:moveTo>
              <a:lnTo>
                <a:pt x="1859375" y="301514"/>
              </a:lnTo>
              <a:lnTo>
                <a:pt x="0" y="301514"/>
              </a:lnTo>
              <a:lnTo>
                <a:pt x="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919FC-8D47-4469-8AB5-780DDBC68FCC}">
      <dsp:nvSpPr>
        <dsp:cNvPr id="0" name=""/>
        <dsp:cNvSpPr/>
      </dsp:nvSpPr>
      <dsp:spPr>
        <a:xfrm>
          <a:off x="763775" y="2843186"/>
          <a:ext cx="3718751" cy="442446"/>
        </a:xfrm>
        <a:custGeom>
          <a:avLst/>
          <a:gdLst/>
          <a:ahLst/>
          <a:cxnLst/>
          <a:rect l="0" t="0" r="0" b="0"/>
          <a:pathLst>
            <a:path>
              <a:moveTo>
                <a:pt x="3718751" y="0"/>
              </a:moveTo>
              <a:lnTo>
                <a:pt x="3718751" y="301514"/>
              </a:lnTo>
              <a:lnTo>
                <a:pt x="0" y="301514"/>
              </a:lnTo>
              <a:lnTo>
                <a:pt x="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6363F-1B0F-4D29-AD88-CBD492DE0F6E}">
      <dsp:nvSpPr>
        <dsp:cNvPr id="0" name=""/>
        <dsp:cNvSpPr/>
      </dsp:nvSpPr>
      <dsp:spPr>
        <a:xfrm>
          <a:off x="1447929" y="1877156"/>
          <a:ext cx="3034597" cy="359474"/>
        </a:xfrm>
        <a:custGeom>
          <a:avLst/>
          <a:gdLst/>
          <a:ahLst/>
          <a:cxnLst/>
          <a:rect l="0" t="0" r="0" b="0"/>
          <a:pathLst>
            <a:path>
              <a:moveTo>
                <a:pt x="0" y="359474"/>
              </a:moveTo>
              <a:lnTo>
                <a:pt x="3034597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241237-BEEF-4CAE-942F-F7E5629EED36}">
      <dsp:nvSpPr>
        <dsp:cNvPr id="0" name=""/>
        <dsp:cNvSpPr/>
      </dsp:nvSpPr>
      <dsp:spPr>
        <a:xfrm>
          <a:off x="687275" y="1270600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D4551-DB55-45EC-9914-B32117A213F8}">
      <dsp:nvSpPr>
        <dsp:cNvPr id="0" name=""/>
        <dsp:cNvSpPr/>
      </dsp:nvSpPr>
      <dsp:spPr>
        <a:xfrm>
          <a:off x="856310" y="1431182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בעלים (דירקטוריון)</a:t>
          </a:r>
        </a:p>
      </dsp:txBody>
      <dsp:txXfrm>
        <a:off x="884604" y="1459476"/>
        <a:ext cx="1464719" cy="909442"/>
      </dsp:txXfrm>
    </dsp:sp>
    <dsp:sp modelId="{79CDFB5E-853D-464C-948C-33FFFE431E96}">
      <dsp:nvSpPr>
        <dsp:cNvPr id="0" name=""/>
        <dsp:cNvSpPr/>
      </dsp:nvSpPr>
      <dsp:spPr>
        <a:xfrm>
          <a:off x="3721873" y="1877156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742E7-F95D-4E19-935D-62119D0E174D}">
      <dsp:nvSpPr>
        <dsp:cNvPr id="0" name=""/>
        <dsp:cNvSpPr/>
      </dsp:nvSpPr>
      <dsp:spPr>
        <a:xfrm>
          <a:off x="3890907" y="2037738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ניהול</a:t>
          </a:r>
        </a:p>
      </dsp:txBody>
      <dsp:txXfrm>
        <a:off x="3919201" y="2066032"/>
        <a:ext cx="1464719" cy="909442"/>
      </dsp:txXfrm>
    </dsp:sp>
    <dsp:sp modelId="{CE54D2DB-E1D7-495E-BA6E-F69ADE35CBB7}">
      <dsp:nvSpPr>
        <dsp:cNvPr id="0" name=""/>
        <dsp:cNvSpPr/>
      </dsp:nvSpPr>
      <dsp:spPr>
        <a:xfrm>
          <a:off x="3122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B5F6E-9B7E-4C1D-8E11-2DB71D10BF69}">
      <dsp:nvSpPr>
        <dsp:cNvPr id="0" name=""/>
        <dsp:cNvSpPr/>
      </dsp:nvSpPr>
      <dsp:spPr>
        <a:xfrm>
          <a:off x="172156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פיתוח </a:t>
          </a:r>
          <a:r>
            <a:rPr lang="he-IL" sz="1900" kern="1200" dirty="0" err="1"/>
            <a:t>עיסקי</a:t>
          </a:r>
          <a:r>
            <a:rPr lang="he-IL" sz="1900" kern="1200" dirty="0"/>
            <a:t> ואסטרטגיה</a:t>
          </a:r>
        </a:p>
      </dsp:txBody>
      <dsp:txXfrm>
        <a:off x="200450" y="3474509"/>
        <a:ext cx="1464719" cy="909442"/>
      </dsp:txXfrm>
    </dsp:sp>
    <dsp:sp modelId="{1BC40CBE-2AE9-4768-9079-5E2188868B90}">
      <dsp:nvSpPr>
        <dsp:cNvPr id="0" name=""/>
        <dsp:cNvSpPr/>
      </dsp:nvSpPr>
      <dsp:spPr>
        <a:xfrm>
          <a:off x="1862497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1E573-6A3C-4C6A-BD47-6CEC1DEDC2D0}">
      <dsp:nvSpPr>
        <dsp:cNvPr id="0" name=""/>
        <dsp:cNvSpPr/>
      </dsp:nvSpPr>
      <dsp:spPr>
        <a:xfrm>
          <a:off x="2031531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כספים</a:t>
          </a:r>
        </a:p>
      </dsp:txBody>
      <dsp:txXfrm>
        <a:off x="2059825" y="3474509"/>
        <a:ext cx="1464719" cy="909442"/>
      </dsp:txXfrm>
    </dsp:sp>
    <dsp:sp modelId="{D24C48D0-E903-4E75-97CD-FC9FD92D181A}">
      <dsp:nvSpPr>
        <dsp:cNvPr id="0" name=""/>
        <dsp:cNvSpPr/>
      </dsp:nvSpPr>
      <dsp:spPr>
        <a:xfrm>
          <a:off x="3721873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B082A-2B7F-4F84-9C37-1B9A475A36FC}">
      <dsp:nvSpPr>
        <dsp:cNvPr id="0" name=""/>
        <dsp:cNvSpPr/>
      </dsp:nvSpPr>
      <dsp:spPr>
        <a:xfrm>
          <a:off x="3890907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תפעול</a:t>
          </a:r>
        </a:p>
      </dsp:txBody>
      <dsp:txXfrm>
        <a:off x="3919201" y="3474509"/>
        <a:ext cx="1464719" cy="909442"/>
      </dsp:txXfrm>
    </dsp:sp>
    <dsp:sp modelId="{EA9928A7-96B9-4D24-BDBB-EF2B19A39CCE}">
      <dsp:nvSpPr>
        <dsp:cNvPr id="0" name=""/>
        <dsp:cNvSpPr/>
      </dsp:nvSpPr>
      <dsp:spPr>
        <a:xfrm>
          <a:off x="5581248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FB8B4-592A-44E4-A398-B324C98B6754}">
      <dsp:nvSpPr>
        <dsp:cNvPr id="0" name=""/>
        <dsp:cNvSpPr/>
      </dsp:nvSpPr>
      <dsp:spPr>
        <a:xfrm>
          <a:off x="5750283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שיווק ומכירות</a:t>
          </a:r>
        </a:p>
      </dsp:txBody>
      <dsp:txXfrm>
        <a:off x="5778577" y="3474509"/>
        <a:ext cx="1464719" cy="909442"/>
      </dsp:txXfrm>
    </dsp:sp>
    <dsp:sp modelId="{D104B126-C632-4ABF-97BB-3F130E83E3A5}">
      <dsp:nvSpPr>
        <dsp:cNvPr id="0" name=""/>
        <dsp:cNvSpPr/>
      </dsp:nvSpPr>
      <dsp:spPr>
        <a:xfrm>
          <a:off x="7440624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DF421-D595-4814-B38B-A7BE44A5D6DD}">
      <dsp:nvSpPr>
        <dsp:cNvPr id="0" name=""/>
        <dsp:cNvSpPr/>
      </dsp:nvSpPr>
      <dsp:spPr>
        <a:xfrm>
          <a:off x="7609658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פיתוח המוצר (המומחים)</a:t>
          </a:r>
        </a:p>
      </dsp:txBody>
      <dsp:txXfrm>
        <a:off x="7637952" y="3474509"/>
        <a:ext cx="1464719" cy="9094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9CA9B-3CE0-4AC2-B7D5-1D1C09409AD2}">
      <dsp:nvSpPr>
        <dsp:cNvPr id="0" name=""/>
        <dsp:cNvSpPr/>
      </dsp:nvSpPr>
      <dsp:spPr>
        <a:xfrm>
          <a:off x="4482526" y="2843186"/>
          <a:ext cx="3718751" cy="442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514"/>
              </a:lnTo>
              <a:lnTo>
                <a:pt x="3718751" y="301514"/>
              </a:lnTo>
              <a:lnTo>
                <a:pt x="3718751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E2024C-AC04-43AC-9E7F-A5AE1CBCC203}">
      <dsp:nvSpPr>
        <dsp:cNvPr id="0" name=""/>
        <dsp:cNvSpPr/>
      </dsp:nvSpPr>
      <dsp:spPr>
        <a:xfrm>
          <a:off x="4482526" y="2843186"/>
          <a:ext cx="1859375" cy="442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514"/>
              </a:lnTo>
              <a:lnTo>
                <a:pt x="1859375" y="301514"/>
              </a:lnTo>
              <a:lnTo>
                <a:pt x="1859375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1A56C1-359B-44BD-99BA-F0280B9FABBF}">
      <dsp:nvSpPr>
        <dsp:cNvPr id="0" name=""/>
        <dsp:cNvSpPr/>
      </dsp:nvSpPr>
      <dsp:spPr>
        <a:xfrm>
          <a:off x="4436806" y="2843186"/>
          <a:ext cx="91440" cy="4424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D6C28-0D49-45B9-82A7-464D67A4DCCB}">
      <dsp:nvSpPr>
        <dsp:cNvPr id="0" name=""/>
        <dsp:cNvSpPr/>
      </dsp:nvSpPr>
      <dsp:spPr>
        <a:xfrm>
          <a:off x="2623151" y="2843186"/>
          <a:ext cx="1859375" cy="442446"/>
        </a:xfrm>
        <a:custGeom>
          <a:avLst/>
          <a:gdLst/>
          <a:ahLst/>
          <a:cxnLst/>
          <a:rect l="0" t="0" r="0" b="0"/>
          <a:pathLst>
            <a:path>
              <a:moveTo>
                <a:pt x="1859375" y="0"/>
              </a:moveTo>
              <a:lnTo>
                <a:pt x="1859375" y="301514"/>
              </a:lnTo>
              <a:lnTo>
                <a:pt x="0" y="301514"/>
              </a:lnTo>
              <a:lnTo>
                <a:pt x="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919FC-8D47-4469-8AB5-780DDBC68FCC}">
      <dsp:nvSpPr>
        <dsp:cNvPr id="0" name=""/>
        <dsp:cNvSpPr/>
      </dsp:nvSpPr>
      <dsp:spPr>
        <a:xfrm>
          <a:off x="763775" y="2843186"/>
          <a:ext cx="3718751" cy="442446"/>
        </a:xfrm>
        <a:custGeom>
          <a:avLst/>
          <a:gdLst/>
          <a:ahLst/>
          <a:cxnLst/>
          <a:rect l="0" t="0" r="0" b="0"/>
          <a:pathLst>
            <a:path>
              <a:moveTo>
                <a:pt x="3718751" y="0"/>
              </a:moveTo>
              <a:lnTo>
                <a:pt x="3718751" y="301514"/>
              </a:lnTo>
              <a:lnTo>
                <a:pt x="0" y="301514"/>
              </a:lnTo>
              <a:lnTo>
                <a:pt x="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6363F-1B0F-4D29-AD88-CBD492DE0F6E}">
      <dsp:nvSpPr>
        <dsp:cNvPr id="0" name=""/>
        <dsp:cNvSpPr/>
      </dsp:nvSpPr>
      <dsp:spPr>
        <a:xfrm>
          <a:off x="926897" y="1460444"/>
          <a:ext cx="3555629" cy="416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779"/>
              </a:lnTo>
              <a:lnTo>
                <a:pt x="3555629" y="275779"/>
              </a:lnTo>
              <a:lnTo>
                <a:pt x="3555629" y="41671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241237-BEEF-4CAE-942F-F7E5629EED36}">
      <dsp:nvSpPr>
        <dsp:cNvPr id="0" name=""/>
        <dsp:cNvSpPr/>
      </dsp:nvSpPr>
      <dsp:spPr>
        <a:xfrm>
          <a:off x="166243" y="494414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D4551-DB55-45EC-9914-B32117A213F8}">
      <dsp:nvSpPr>
        <dsp:cNvPr id="0" name=""/>
        <dsp:cNvSpPr/>
      </dsp:nvSpPr>
      <dsp:spPr>
        <a:xfrm>
          <a:off x="335277" y="654996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בעלים (דירקטוריון)</a:t>
          </a:r>
        </a:p>
      </dsp:txBody>
      <dsp:txXfrm>
        <a:off x="363571" y="683290"/>
        <a:ext cx="1464719" cy="909442"/>
      </dsp:txXfrm>
    </dsp:sp>
    <dsp:sp modelId="{79CDFB5E-853D-464C-948C-33FFFE431E96}">
      <dsp:nvSpPr>
        <dsp:cNvPr id="0" name=""/>
        <dsp:cNvSpPr/>
      </dsp:nvSpPr>
      <dsp:spPr>
        <a:xfrm>
          <a:off x="3721873" y="1877156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742E7-F95D-4E19-935D-62119D0E174D}">
      <dsp:nvSpPr>
        <dsp:cNvPr id="0" name=""/>
        <dsp:cNvSpPr/>
      </dsp:nvSpPr>
      <dsp:spPr>
        <a:xfrm>
          <a:off x="3890907" y="2037738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ניהול</a:t>
          </a:r>
        </a:p>
      </dsp:txBody>
      <dsp:txXfrm>
        <a:off x="3919201" y="2066032"/>
        <a:ext cx="1464719" cy="909442"/>
      </dsp:txXfrm>
    </dsp:sp>
    <dsp:sp modelId="{CE54D2DB-E1D7-495E-BA6E-F69ADE35CBB7}">
      <dsp:nvSpPr>
        <dsp:cNvPr id="0" name=""/>
        <dsp:cNvSpPr/>
      </dsp:nvSpPr>
      <dsp:spPr>
        <a:xfrm>
          <a:off x="3122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B5F6E-9B7E-4C1D-8E11-2DB71D10BF69}">
      <dsp:nvSpPr>
        <dsp:cNvPr id="0" name=""/>
        <dsp:cNvSpPr/>
      </dsp:nvSpPr>
      <dsp:spPr>
        <a:xfrm>
          <a:off x="172156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פיתוח </a:t>
          </a:r>
          <a:r>
            <a:rPr lang="he-IL" sz="1900" kern="1200" dirty="0" err="1"/>
            <a:t>עיסקי</a:t>
          </a:r>
          <a:r>
            <a:rPr lang="he-IL" sz="1900" kern="1200" dirty="0"/>
            <a:t> ואסטרטגיה</a:t>
          </a:r>
        </a:p>
      </dsp:txBody>
      <dsp:txXfrm>
        <a:off x="200450" y="3474509"/>
        <a:ext cx="1464719" cy="909442"/>
      </dsp:txXfrm>
    </dsp:sp>
    <dsp:sp modelId="{1BC40CBE-2AE9-4768-9079-5E2188868B90}">
      <dsp:nvSpPr>
        <dsp:cNvPr id="0" name=""/>
        <dsp:cNvSpPr/>
      </dsp:nvSpPr>
      <dsp:spPr>
        <a:xfrm>
          <a:off x="1862497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1E573-6A3C-4C6A-BD47-6CEC1DEDC2D0}">
      <dsp:nvSpPr>
        <dsp:cNvPr id="0" name=""/>
        <dsp:cNvSpPr/>
      </dsp:nvSpPr>
      <dsp:spPr>
        <a:xfrm>
          <a:off x="2031531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כספים</a:t>
          </a:r>
        </a:p>
      </dsp:txBody>
      <dsp:txXfrm>
        <a:off x="2059825" y="3474509"/>
        <a:ext cx="1464719" cy="909442"/>
      </dsp:txXfrm>
    </dsp:sp>
    <dsp:sp modelId="{D24C48D0-E903-4E75-97CD-FC9FD92D181A}">
      <dsp:nvSpPr>
        <dsp:cNvPr id="0" name=""/>
        <dsp:cNvSpPr/>
      </dsp:nvSpPr>
      <dsp:spPr>
        <a:xfrm>
          <a:off x="3721873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B082A-2B7F-4F84-9C37-1B9A475A36FC}">
      <dsp:nvSpPr>
        <dsp:cNvPr id="0" name=""/>
        <dsp:cNvSpPr/>
      </dsp:nvSpPr>
      <dsp:spPr>
        <a:xfrm>
          <a:off x="3890907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תפעול</a:t>
          </a:r>
        </a:p>
      </dsp:txBody>
      <dsp:txXfrm>
        <a:off x="3919201" y="3474509"/>
        <a:ext cx="1464719" cy="909442"/>
      </dsp:txXfrm>
    </dsp:sp>
    <dsp:sp modelId="{EA9928A7-96B9-4D24-BDBB-EF2B19A39CCE}">
      <dsp:nvSpPr>
        <dsp:cNvPr id="0" name=""/>
        <dsp:cNvSpPr/>
      </dsp:nvSpPr>
      <dsp:spPr>
        <a:xfrm>
          <a:off x="5581248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FB8B4-592A-44E4-A398-B324C98B6754}">
      <dsp:nvSpPr>
        <dsp:cNvPr id="0" name=""/>
        <dsp:cNvSpPr/>
      </dsp:nvSpPr>
      <dsp:spPr>
        <a:xfrm>
          <a:off x="5750283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שיווק ומכירות</a:t>
          </a:r>
        </a:p>
      </dsp:txBody>
      <dsp:txXfrm>
        <a:off x="5778577" y="3474509"/>
        <a:ext cx="1464719" cy="909442"/>
      </dsp:txXfrm>
    </dsp:sp>
    <dsp:sp modelId="{D104B126-C632-4ABF-97BB-3F130E83E3A5}">
      <dsp:nvSpPr>
        <dsp:cNvPr id="0" name=""/>
        <dsp:cNvSpPr/>
      </dsp:nvSpPr>
      <dsp:spPr>
        <a:xfrm>
          <a:off x="7440624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DF421-D595-4814-B38B-A7BE44A5D6DD}">
      <dsp:nvSpPr>
        <dsp:cNvPr id="0" name=""/>
        <dsp:cNvSpPr/>
      </dsp:nvSpPr>
      <dsp:spPr>
        <a:xfrm>
          <a:off x="7609658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פיתוח המוצר (המומחים)</a:t>
          </a:r>
        </a:p>
      </dsp:txBody>
      <dsp:txXfrm>
        <a:off x="7637952" y="3474509"/>
        <a:ext cx="1464719" cy="9094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cs typeface="Heebo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cs typeface="Heebo" pitchFamily="2" charset="-79"/>
              </a:defRPr>
            </a:lvl1pPr>
          </a:lstStyle>
          <a:p>
            <a:fld id="{D1A3837D-A893-4F12-A226-0AAF9C924ED2}" type="datetimeFigureOut">
              <a:rPr lang="he-IL" smtClean="0"/>
              <a:pPr/>
              <a:t>כ"ד/אלול/תשפ"ג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cs typeface="Heebo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cs typeface="Heebo" pitchFamily="2" charset="-79"/>
              </a:defRPr>
            </a:lvl1pPr>
          </a:lstStyle>
          <a:p>
            <a:fld id="{CC490232-6824-4409-9555-76D2A9EDF1B3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27395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Heebo" pitchFamily="2" charset="-79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Heebo" pitchFamily="2" charset="-79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Heebo" pitchFamily="2" charset="-79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Heebo" pitchFamily="2" charset="-79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Heebo" pitchFamily="2" charset="-79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90232-6824-4409-9555-76D2A9EDF1B3}" type="slidenum">
              <a:rPr lang="he-IL" smtClean="0"/>
              <a:pPr/>
              <a:t>1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899006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החצי הראשון של הקורס בא לפתח את 3 המיכלים הראשונים וזה ישפיע על כל תחומי חייכם.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90232-6824-4409-9555-76D2A9EDF1B3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91431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90232-6824-4409-9555-76D2A9EDF1B3}" type="slidenum">
              <a:rPr lang="he-IL" smtClean="0"/>
              <a:pPr/>
              <a:t>11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92854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  <a:latin typeface="Heebo" pitchFamily="2" charset="-79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  <a:latin typeface="Heebo" pitchFamily="2" charset="-79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  <a:latin typeface="Heebo" pitchFamily="2" charset="-79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  <a:latin typeface="Heebo" pitchFamily="2" charset="-79"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נכון או לא נכ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068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26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249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644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323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780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052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643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179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34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54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014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128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3387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נכון או לא נכ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9417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6324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33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Heebo" pitchFamily="2" charset="-79"/>
              </a:defRPr>
            </a:lvl1pPr>
          </a:lstStyle>
          <a:p>
            <a:fld id="{B61BEF0D-F0BB-DE4B-95CE-6DB70DBA9567}" type="datetimeFigureOut">
              <a:rPr lang="en-US" smtClean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Heebo" pitchFamily="2" charset="-79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Heebo" pitchFamily="2" charset="-79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Heebo" pitchFamily="2" charset="-79"/>
          <a:ea typeface="+mj-ea"/>
          <a:cs typeface="Heebo" pitchFamily="2" charset="-79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Heebo" pitchFamily="2" charset="-79"/>
          <a:ea typeface="+mn-ea"/>
          <a:cs typeface="Heebo" pitchFamily="2" charset="-79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Heebo" pitchFamily="2" charset="-79"/>
          <a:ea typeface="+mn-ea"/>
          <a:cs typeface="Heebo" pitchFamily="2" charset="-79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Heebo" pitchFamily="2" charset="-79"/>
          <a:ea typeface="+mn-ea"/>
          <a:cs typeface="Heebo" pitchFamily="2" charset="-79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Heebo" pitchFamily="2" charset="-79"/>
          <a:ea typeface="+mn-ea"/>
          <a:cs typeface="Heebo" pitchFamily="2" charset="-79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Heebo" pitchFamily="2" charset="-79"/>
          <a:ea typeface="+mn-ea"/>
          <a:cs typeface="Heebo" pitchFamily="2" charset="-79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708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Heebo" pitchFamily="2" charset="-79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Heebo" pitchFamily="2" charset="-79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Heebo" pitchFamily="2" charset="-79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Heebo" pitchFamily="2" charset="-79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Heebo" pitchFamily="2" charset="-79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Heebo" pitchFamily="2" charset="-79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FB5002E9-7EEA-4D7C-864F-89F542924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5BCBFE7-73B9-DE19-A266-90D484A0F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873261" cy="6858000"/>
          </a:xfrm>
          <a:prstGeom prst="rect">
            <a:avLst/>
          </a:prstGeom>
        </p:spPr>
      </p:pic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B12F9FD7-AA3F-D47D-8255-2FE9C387A4D0}"/>
              </a:ext>
            </a:extLst>
          </p:cNvPr>
          <p:cNvSpPr txBox="1">
            <a:spLocks/>
          </p:cNvSpPr>
          <p:nvPr/>
        </p:nvSpPr>
        <p:spPr>
          <a:xfrm>
            <a:off x="6135538" y="2505752"/>
            <a:ext cx="5794184" cy="923248"/>
          </a:xfrm>
          <a:prstGeom prst="rect">
            <a:avLst/>
          </a:prstGeom>
          <a:solidFill>
            <a:srgbClr val="BF9000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2800" b="1" cap="all" dirty="0">
                <a:ln w="3175" cmpd="sng">
                  <a:noFill/>
                </a:ln>
                <a:solidFill>
                  <a:schemeClr val="tx1"/>
                </a:solidFill>
                <a:latin typeface="Heebo" pitchFamily="2" charset="-79"/>
                <a:ea typeface="+mj-ea"/>
                <a:cs typeface="Heebo" pitchFamily="2" charset="-79"/>
              </a:rPr>
              <a:t>לבנות עסק שעושה טוב בעולם ולעשות מזה כסף!</a:t>
            </a:r>
          </a:p>
        </p:txBody>
      </p:sp>
      <p:sp>
        <p:nvSpPr>
          <p:cNvPr id="8" name="כותרת משנה 2">
            <a:extLst>
              <a:ext uri="{FF2B5EF4-FFF2-40B4-BE49-F238E27FC236}">
                <a16:creationId xmlns:a16="http://schemas.microsoft.com/office/drawing/2014/main" id="{FCFE7304-CF4D-0923-CDF3-D94723090593}"/>
              </a:ext>
            </a:extLst>
          </p:cNvPr>
          <p:cNvSpPr txBox="1">
            <a:spLocks/>
          </p:cNvSpPr>
          <p:nvPr/>
        </p:nvSpPr>
        <p:spPr>
          <a:xfrm>
            <a:off x="5873261" y="0"/>
            <a:ext cx="6318738" cy="24177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Heebo" pitchFamily="2" charset="-79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000" b="1" dirty="0">
                <a:latin typeface="Heebo" pitchFamily="2" charset="-79"/>
              </a:rPr>
              <a:t>אקסלרטור</a:t>
            </a:r>
          </a:p>
          <a:p>
            <a:pPr algn="ctr"/>
            <a:r>
              <a:rPr lang="he-IL" sz="7300" b="1" dirty="0">
                <a:latin typeface="Heebo" pitchFamily="2" charset="-79"/>
              </a:rPr>
              <a:t>העסק הנדיב</a:t>
            </a:r>
            <a:endParaRPr lang="he-IL" sz="4900" dirty="0">
              <a:latin typeface="Heebo" pitchFamily="2" charset="-79"/>
            </a:endParaRPr>
          </a:p>
        </p:txBody>
      </p:sp>
      <p:sp>
        <p:nvSpPr>
          <p:cNvPr id="9" name="כותרת משנה 2">
            <a:extLst>
              <a:ext uri="{FF2B5EF4-FFF2-40B4-BE49-F238E27FC236}">
                <a16:creationId xmlns:a16="http://schemas.microsoft.com/office/drawing/2014/main" id="{FEAFA475-EDEC-FC8D-6D27-7096242D9CD8}"/>
              </a:ext>
            </a:extLst>
          </p:cNvPr>
          <p:cNvSpPr txBox="1">
            <a:spLocks/>
          </p:cNvSpPr>
          <p:nvPr/>
        </p:nvSpPr>
        <p:spPr>
          <a:xfrm>
            <a:off x="5873262" y="4019909"/>
            <a:ext cx="6318738" cy="24177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Heebo" pitchFamily="2" charset="-79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400" b="1" dirty="0">
                <a:latin typeface="Heebo" pitchFamily="2" charset="-79"/>
              </a:rPr>
              <a:t>חממה להקמת עסק חדש או הגדלת עסק קיים</a:t>
            </a:r>
            <a:br>
              <a:rPr lang="en-US" sz="2400" b="1" dirty="0">
                <a:latin typeface="Heebo" pitchFamily="2" charset="-79"/>
              </a:rPr>
            </a:br>
            <a:r>
              <a:rPr lang="he-IL" sz="2400" b="1" dirty="0">
                <a:latin typeface="Heebo" pitchFamily="2" charset="-79"/>
              </a:rPr>
              <a:t>לקבוצה </a:t>
            </a:r>
            <a:r>
              <a:rPr lang="he-IL" sz="2400" b="1" dirty="0" err="1">
                <a:latin typeface="Heebo" pitchFamily="2" charset="-79"/>
              </a:rPr>
              <a:t>אקסלוסיבית</a:t>
            </a:r>
            <a:r>
              <a:rPr lang="he-IL" sz="2400" b="1" dirty="0">
                <a:latin typeface="Heebo" pitchFamily="2" charset="-79"/>
              </a:rPr>
              <a:t> של משתתפים</a:t>
            </a:r>
            <a:endParaRPr lang="he-IL" sz="3200" dirty="0">
              <a:latin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867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129D161C-B5B6-4DEC-8C73-E64FABE1A49E}"/>
              </a:ext>
            </a:extLst>
          </p:cNvPr>
          <p:cNvSpPr txBox="1">
            <a:spLocks/>
          </p:cNvSpPr>
          <p:nvPr/>
        </p:nvSpPr>
        <p:spPr>
          <a:xfrm>
            <a:off x="1884764" y="-239407"/>
            <a:ext cx="8801611" cy="1455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Heebo" pitchFamily="2" charset="-79"/>
            </a:endParaRPr>
          </a:p>
        </p:txBody>
      </p:sp>
      <p:graphicFrame>
        <p:nvGraphicFramePr>
          <p:cNvPr id="3" name="דיאגרמה 2">
            <a:extLst>
              <a:ext uri="{FF2B5EF4-FFF2-40B4-BE49-F238E27FC236}">
                <a16:creationId xmlns:a16="http://schemas.microsoft.com/office/drawing/2014/main" id="{FF6342C9-22FD-42C5-877C-135387183B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6820377"/>
              </p:ext>
            </p:extLst>
          </p:nvPr>
        </p:nvGraphicFramePr>
        <p:xfrm>
          <a:off x="1718525" y="660723"/>
          <a:ext cx="9134088" cy="4880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E971B330-D5BD-4438-9B79-2A2E998B0BA5}"/>
              </a:ext>
            </a:extLst>
          </p:cNvPr>
          <p:cNvSpPr txBox="1">
            <a:spLocks/>
          </p:cNvSpPr>
          <p:nvPr/>
        </p:nvSpPr>
        <p:spPr>
          <a:xfrm>
            <a:off x="0" y="257331"/>
            <a:ext cx="12192000" cy="9584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he-I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Heebo" pitchFamily="2" charset="-79"/>
              </a:rPr>
              <a:t>המבנה של ארגון כלכלי רווחי</a:t>
            </a:r>
          </a:p>
        </p:txBody>
      </p:sp>
    </p:spTree>
    <p:extLst>
      <p:ext uri="{BB962C8B-B14F-4D97-AF65-F5344CB8AC3E}">
        <p14:creationId xmlns:p14="http://schemas.microsoft.com/office/powerpoint/2010/main" val="143686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FB5002E9-7EEA-4D7C-864F-89F542924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11982" y="-25277"/>
            <a:ext cx="12217043" cy="6858000"/>
          </a:xfrm>
          <a:prstGeom prst="rect">
            <a:avLst/>
          </a:prstGeom>
        </p:spPr>
      </p:pic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D52C0FBE-FBBC-4DC1-931C-62CABABED267}"/>
              </a:ext>
            </a:extLst>
          </p:cNvPr>
          <p:cNvSpPr txBox="1">
            <a:spLocks/>
          </p:cNvSpPr>
          <p:nvPr/>
        </p:nvSpPr>
        <p:spPr>
          <a:xfrm>
            <a:off x="1" y="445569"/>
            <a:ext cx="12192000" cy="949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6600" b="1" cap="all" dirty="0">
                <a:ln w="3175" cmpd="sng">
                  <a:noFill/>
                </a:ln>
                <a:solidFill>
                  <a:schemeClr val="tx1"/>
                </a:solidFill>
                <a:latin typeface="Heebo" pitchFamily="2" charset="-79"/>
                <a:ea typeface="+mj-ea"/>
                <a:cs typeface="Heebo" pitchFamily="2" charset="-79"/>
              </a:rPr>
              <a:t>הדרך אל האושר</a:t>
            </a:r>
          </a:p>
        </p:txBody>
      </p: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6C7D5660-329C-4C6C-B99D-71F3F8F08B1F}"/>
              </a:ext>
            </a:extLst>
          </p:cNvPr>
          <p:cNvCxnSpPr>
            <a:cxnSpLocks/>
          </p:cNvCxnSpPr>
          <p:nvPr/>
        </p:nvCxnSpPr>
        <p:spPr>
          <a:xfrm flipH="1" flipV="1">
            <a:off x="1549400" y="2871689"/>
            <a:ext cx="9685867" cy="38760"/>
          </a:xfrm>
          <a:prstGeom prst="line">
            <a:avLst/>
          </a:prstGeom>
          <a:ln w="3810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מציין מיקום תוכן 2">
            <a:extLst>
              <a:ext uri="{FF2B5EF4-FFF2-40B4-BE49-F238E27FC236}">
                <a16:creationId xmlns:a16="http://schemas.microsoft.com/office/drawing/2014/main" id="{0EC80F86-808C-4762-91BC-B1F525B36585}"/>
              </a:ext>
            </a:extLst>
          </p:cNvPr>
          <p:cNvSpPr txBox="1">
            <a:spLocks/>
          </p:cNvSpPr>
          <p:nvPr/>
        </p:nvSpPr>
        <p:spPr>
          <a:xfrm>
            <a:off x="6430438" y="4132015"/>
            <a:ext cx="3043337" cy="17314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lnSpc>
                <a:spcPct val="17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17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גיבוש רעיון עסקי חדש או ניתוח עסק קיים, ובחינתו תחת הקריטריונים לעסק מצליח ורווחי.</a:t>
            </a:r>
            <a:endParaRPr lang="en-US" sz="17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4" name="מציין מיקום תוכן 2">
            <a:extLst>
              <a:ext uri="{FF2B5EF4-FFF2-40B4-BE49-F238E27FC236}">
                <a16:creationId xmlns:a16="http://schemas.microsoft.com/office/drawing/2014/main" id="{15E2B119-1758-4720-856E-DAB65D20E791}"/>
              </a:ext>
            </a:extLst>
          </p:cNvPr>
          <p:cNvSpPr txBox="1">
            <a:spLocks/>
          </p:cNvSpPr>
          <p:nvPr/>
        </p:nvSpPr>
        <p:spPr>
          <a:xfrm>
            <a:off x="10838386" y="3097510"/>
            <a:ext cx="791721" cy="438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1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5" name="מציין מיקום תוכן 2">
            <a:extLst>
              <a:ext uri="{FF2B5EF4-FFF2-40B4-BE49-F238E27FC236}">
                <a16:creationId xmlns:a16="http://schemas.microsoft.com/office/drawing/2014/main" id="{8979F4CD-E113-4913-9EE5-FEAAC1F7358E}"/>
              </a:ext>
            </a:extLst>
          </p:cNvPr>
          <p:cNvSpPr txBox="1">
            <a:spLocks/>
          </p:cNvSpPr>
          <p:nvPr/>
        </p:nvSpPr>
        <p:spPr>
          <a:xfrm>
            <a:off x="7589926" y="3106937"/>
            <a:ext cx="791721" cy="438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2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7" name="מציין מיקום תוכן 2">
            <a:extLst>
              <a:ext uri="{FF2B5EF4-FFF2-40B4-BE49-F238E27FC236}">
                <a16:creationId xmlns:a16="http://schemas.microsoft.com/office/drawing/2014/main" id="{3DA55B10-9270-43DB-A0A4-66EBD5B50660}"/>
              </a:ext>
            </a:extLst>
          </p:cNvPr>
          <p:cNvSpPr txBox="1">
            <a:spLocks/>
          </p:cNvSpPr>
          <p:nvPr/>
        </p:nvSpPr>
        <p:spPr>
          <a:xfrm>
            <a:off x="4431153" y="3056091"/>
            <a:ext cx="594832" cy="438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3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8" name="מציין מיקום תוכן 2">
            <a:extLst>
              <a:ext uri="{FF2B5EF4-FFF2-40B4-BE49-F238E27FC236}">
                <a16:creationId xmlns:a16="http://schemas.microsoft.com/office/drawing/2014/main" id="{DD8BD42B-CA6C-421C-AEFD-687E8684F912}"/>
              </a:ext>
            </a:extLst>
          </p:cNvPr>
          <p:cNvSpPr txBox="1">
            <a:spLocks/>
          </p:cNvSpPr>
          <p:nvPr/>
        </p:nvSpPr>
        <p:spPr>
          <a:xfrm>
            <a:off x="140775" y="3649256"/>
            <a:ext cx="2972476" cy="474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הוצאה לפועל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30" name="אליפסה 29">
            <a:extLst>
              <a:ext uri="{FF2B5EF4-FFF2-40B4-BE49-F238E27FC236}">
                <a16:creationId xmlns:a16="http://schemas.microsoft.com/office/drawing/2014/main" id="{73FB60C9-4245-4A30-9F0A-51D26153B964}"/>
              </a:ext>
            </a:extLst>
          </p:cNvPr>
          <p:cNvSpPr/>
          <p:nvPr/>
        </p:nvSpPr>
        <p:spPr>
          <a:xfrm>
            <a:off x="11173202" y="2844671"/>
            <a:ext cx="122090" cy="1315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אליפסה 30">
            <a:extLst>
              <a:ext uri="{FF2B5EF4-FFF2-40B4-BE49-F238E27FC236}">
                <a16:creationId xmlns:a16="http://schemas.microsoft.com/office/drawing/2014/main" id="{F0E1514F-344C-4FB8-B906-771081C53536}"/>
              </a:ext>
            </a:extLst>
          </p:cNvPr>
          <p:cNvSpPr/>
          <p:nvPr/>
        </p:nvSpPr>
        <p:spPr>
          <a:xfrm>
            <a:off x="4673154" y="2825291"/>
            <a:ext cx="122090" cy="1315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אליפסה 31">
            <a:extLst>
              <a:ext uri="{FF2B5EF4-FFF2-40B4-BE49-F238E27FC236}">
                <a16:creationId xmlns:a16="http://schemas.microsoft.com/office/drawing/2014/main" id="{A8C990A2-742B-4B88-926A-25B4CE1A39C7}"/>
              </a:ext>
            </a:extLst>
          </p:cNvPr>
          <p:cNvSpPr/>
          <p:nvPr/>
        </p:nvSpPr>
        <p:spPr>
          <a:xfrm>
            <a:off x="1524358" y="2792318"/>
            <a:ext cx="122090" cy="1315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4" name="מציין מיקום תוכן 2">
            <a:extLst>
              <a:ext uri="{FF2B5EF4-FFF2-40B4-BE49-F238E27FC236}">
                <a16:creationId xmlns:a16="http://schemas.microsoft.com/office/drawing/2014/main" id="{38C00C93-588D-4C15-BBCC-D0D12975112B}"/>
              </a:ext>
            </a:extLst>
          </p:cNvPr>
          <p:cNvSpPr txBox="1">
            <a:spLocks/>
          </p:cNvSpPr>
          <p:nvPr/>
        </p:nvSpPr>
        <p:spPr>
          <a:xfrm>
            <a:off x="6780042" y="3631031"/>
            <a:ext cx="2332088" cy="493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שלב הרעיון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35" name="מציין מיקום תוכן 2">
            <a:extLst>
              <a:ext uri="{FF2B5EF4-FFF2-40B4-BE49-F238E27FC236}">
                <a16:creationId xmlns:a16="http://schemas.microsoft.com/office/drawing/2014/main" id="{E84D8907-6DEA-4BE3-90E2-F71BEE3A9282}"/>
              </a:ext>
            </a:extLst>
          </p:cNvPr>
          <p:cNvSpPr txBox="1">
            <a:spLocks/>
          </p:cNvSpPr>
          <p:nvPr/>
        </p:nvSpPr>
        <p:spPr>
          <a:xfrm>
            <a:off x="3268014" y="3631031"/>
            <a:ext cx="2873232" cy="474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בניית תכנית עסקית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37" name="מציין מיקום תוכן 2">
            <a:extLst>
              <a:ext uri="{FF2B5EF4-FFF2-40B4-BE49-F238E27FC236}">
                <a16:creationId xmlns:a16="http://schemas.microsoft.com/office/drawing/2014/main" id="{0F005981-AA31-4253-BCA0-3095902B3627}"/>
              </a:ext>
            </a:extLst>
          </p:cNvPr>
          <p:cNvSpPr txBox="1">
            <a:spLocks/>
          </p:cNvSpPr>
          <p:nvPr/>
        </p:nvSpPr>
        <p:spPr>
          <a:xfrm>
            <a:off x="3129698" y="3937302"/>
            <a:ext cx="3043337" cy="1276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lnSpc>
                <a:spcPct val="17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18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בניית מודל עסקי כולל תמחיר, אסטרטגיה שיווקית ותפעולית.</a:t>
            </a:r>
            <a:endParaRPr lang="en-US" sz="18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38" name="מציין מיקום תוכן 2">
            <a:extLst>
              <a:ext uri="{FF2B5EF4-FFF2-40B4-BE49-F238E27FC236}">
                <a16:creationId xmlns:a16="http://schemas.microsoft.com/office/drawing/2014/main" id="{0BE1F4A9-7384-4ECD-9614-2F39F4FB0744}"/>
              </a:ext>
            </a:extLst>
          </p:cNvPr>
          <p:cNvSpPr txBox="1">
            <a:spLocks/>
          </p:cNvSpPr>
          <p:nvPr/>
        </p:nvSpPr>
        <p:spPr>
          <a:xfrm>
            <a:off x="153699" y="4112376"/>
            <a:ext cx="2873233" cy="1276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lnSpc>
                <a:spcPct val="17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18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למידה ופיתוח מתמשך של מיומנויות ביצוע והוצאה לפועל.</a:t>
            </a:r>
            <a:endParaRPr lang="en-US" sz="18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4" name="מציין מיקום תוכן 2">
            <a:extLst>
              <a:ext uri="{FF2B5EF4-FFF2-40B4-BE49-F238E27FC236}">
                <a16:creationId xmlns:a16="http://schemas.microsoft.com/office/drawing/2014/main" id="{7BE28559-A398-4528-A246-6B01F0022340}"/>
              </a:ext>
            </a:extLst>
          </p:cNvPr>
          <p:cNvSpPr txBox="1">
            <a:spLocks/>
          </p:cNvSpPr>
          <p:nvPr/>
        </p:nvSpPr>
        <p:spPr>
          <a:xfrm>
            <a:off x="6818179" y="1690341"/>
            <a:ext cx="2332088" cy="962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800" b="1" dirty="0">
                <a:ln w="3175" cmpd="sng">
                  <a:noFill/>
                </a:ln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על מה הולכים?</a:t>
            </a:r>
            <a:endParaRPr lang="en-US" sz="2800" b="1" dirty="0">
              <a:ln w="3175" cmpd="sng">
                <a:noFill/>
              </a:ln>
              <a:solidFill>
                <a:srgbClr val="BF9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5" name="מציין מיקום תוכן 2">
            <a:extLst>
              <a:ext uri="{FF2B5EF4-FFF2-40B4-BE49-F238E27FC236}">
                <a16:creationId xmlns:a16="http://schemas.microsoft.com/office/drawing/2014/main" id="{8B19A7E3-C963-46C8-B41F-FA85B0542778}"/>
              </a:ext>
            </a:extLst>
          </p:cNvPr>
          <p:cNvSpPr txBox="1">
            <a:spLocks/>
          </p:cNvSpPr>
          <p:nvPr/>
        </p:nvSpPr>
        <p:spPr>
          <a:xfrm>
            <a:off x="3786595" y="1688385"/>
            <a:ext cx="1904184" cy="962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800" b="1" dirty="0">
                <a:ln w="3175" cmpd="sng">
                  <a:noFill/>
                </a:ln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</a:t>
            </a:r>
            <a:r>
              <a:rPr lang="he-IL" sz="2800" b="1" dirty="0" err="1">
                <a:ln w="3175" cmpd="sng">
                  <a:noFill/>
                </a:ln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בתכנית</a:t>
            </a:r>
            <a:r>
              <a:rPr lang="he-IL" sz="2800" b="1" dirty="0">
                <a:ln w="3175" cmpd="sng">
                  <a:noFill/>
                </a:ln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?</a:t>
            </a:r>
            <a:endParaRPr lang="en-US" sz="2800" b="1" dirty="0">
              <a:ln w="3175" cmpd="sng">
                <a:noFill/>
              </a:ln>
              <a:solidFill>
                <a:srgbClr val="BF9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6" name="מציין מיקום תוכן 2">
            <a:extLst>
              <a:ext uri="{FF2B5EF4-FFF2-40B4-BE49-F238E27FC236}">
                <a16:creationId xmlns:a16="http://schemas.microsoft.com/office/drawing/2014/main" id="{0277DB16-1C26-4D52-A137-A262F369E6E8}"/>
              </a:ext>
            </a:extLst>
          </p:cNvPr>
          <p:cNvSpPr txBox="1">
            <a:spLocks/>
          </p:cNvSpPr>
          <p:nvPr/>
        </p:nvSpPr>
        <p:spPr>
          <a:xfrm>
            <a:off x="556317" y="1669853"/>
            <a:ext cx="2058171" cy="962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800" b="1" dirty="0">
                <a:ln w="3175" cmpd="sng">
                  <a:noFill/>
                </a:ln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עושים בפועל?</a:t>
            </a:r>
            <a:endParaRPr lang="en-US" sz="2800" b="1" dirty="0">
              <a:ln w="3175" cmpd="sng">
                <a:noFill/>
              </a:ln>
              <a:solidFill>
                <a:srgbClr val="BF9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אליפסה 1">
            <a:extLst>
              <a:ext uri="{FF2B5EF4-FFF2-40B4-BE49-F238E27FC236}">
                <a16:creationId xmlns:a16="http://schemas.microsoft.com/office/drawing/2014/main" id="{4F60C7C4-B254-8FC9-E814-505049FDB9CB}"/>
              </a:ext>
            </a:extLst>
          </p:cNvPr>
          <p:cNvSpPr/>
          <p:nvPr/>
        </p:nvSpPr>
        <p:spPr>
          <a:xfrm>
            <a:off x="7923178" y="2838493"/>
            <a:ext cx="122090" cy="1315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5F11678-127C-6AA1-E358-A880366DF045}"/>
              </a:ext>
            </a:extLst>
          </p:cNvPr>
          <p:cNvSpPr txBox="1">
            <a:spLocks/>
          </p:cNvSpPr>
          <p:nvPr/>
        </p:nvSpPr>
        <p:spPr>
          <a:xfrm>
            <a:off x="1182693" y="3044217"/>
            <a:ext cx="791721" cy="438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4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6E7AE238-3EE9-C0F9-500D-369E40593E9F}"/>
              </a:ext>
            </a:extLst>
          </p:cNvPr>
          <p:cNvSpPr txBox="1">
            <a:spLocks/>
          </p:cNvSpPr>
          <p:nvPr/>
        </p:nvSpPr>
        <p:spPr>
          <a:xfrm>
            <a:off x="9793135" y="3618458"/>
            <a:ext cx="2332088" cy="493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התאמה אישיותית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1" name="מציין מיקום תוכן 2">
            <a:extLst>
              <a:ext uri="{FF2B5EF4-FFF2-40B4-BE49-F238E27FC236}">
                <a16:creationId xmlns:a16="http://schemas.microsoft.com/office/drawing/2014/main" id="{176C9A51-1B7E-C356-8E7B-F590EA8589BB}"/>
              </a:ext>
            </a:extLst>
          </p:cNvPr>
          <p:cNvSpPr txBox="1">
            <a:spLocks/>
          </p:cNvSpPr>
          <p:nvPr/>
        </p:nvSpPr>
        <p:spPr>
          <a:xfrm>
            <a:off x="9589558" y="4139884"/>
            <a:ext cx="2639467" cy="1249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lnSpc>
                <a:spcPct val="17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17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אבחון וזיהוי תשוקות, חוזקות, וחזון אישי על פי מודל </a:t>
            </a:r>
            <a:r>
              <a:rPr lang="he-IL" sz="1700" b="1" dirty="0" err="1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איקיגאי</a:t>
            </a:r>
            <a:endParaRPr lang="en-US" sz="17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2" name="מציין מיקום תוכן 2">
            <a:extLst>
              <a:ext uri="{FF2B5EF4-FFF2-40B4-BE49-F238E27FC236}">
                <a16:creationId xmlns:a16="http://schemas.microsoft.com/office/drawing/2014/main" id="{86021C6D-1446-5CCA-8F4F-D1DD650B1784}"/>
              </a:ext>
            </a:extLst>
          </p:cNvPr>
          <p:cNvSpPr txBox="1">
            <a:spLocks/>
          </p:cNvSpPr>
          <p:nvPr/>
        </p:nvSpPr>
        <p:spPr>
          <a:xfrm>
            <a:off x="10351237" y="1690340"/>
            <a:ext cx="1766018" cy="962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800" b="1" dirty="0">
                <a:ln w="3175" cmpd="sng">
                  <a:noFill/>
                </a:ln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נכון לי?</a:t>
            </a:r>
            <a:endParaRPr lang="en-US" sz="2800" b="1" dirty="0">
              <a:ln w="3175" cmpd="sng">
                <a:noFill/>
              </a:ln>
              <a:solidFill>
                <a:srgbClr val="BF9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00638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8" grpId="0"/>
      <p:bldP spid="34" grpId="0"/>
      <p:bldP spid="35" grpId="0"/>
      <p:bldP spid="37" grpId="0"/>
      <p:bldP spid="38" grpId="0"/>
      <p:bldP spid="44" grpId="0"/>
      <p:bldP spid="45" grpId="0"/>
      <p:bldP spid="46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129D161C-B5B6-4DEC-8C73-E64FABE1A49E}"/>
              </a:ext>
            </a:extLst>
          </p:cNvPr>
          <p:cNvSpPr txBox="1">
            <a:spLocks/>
          </p:cNvSpPr>
          <p:nvPr/>
        </p:nvSpPr>
        <p:spPr>
          <a:xfrm>
            <a:off x="1884764" y="-239407"/>
            <a:ext cx="8801611" cy="1455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Heebo" pitchFamily="2" charset="-79"/>
            </a:endParaRPr>
          </a:p>
        </p:txBody>
      </p:sp>
      <p:graphicFrame>
        <p:nvGraphicFramePr>
          <p:cNvPr id="3" name="דיאגרמה 2">
            <a:extLst>
              <a:ext uri="{FF2B5EF4-FFF2-40B4-BE49-F238E27FC236}">
                <a16:creationId xmlns:a16="http://schemas.microsoft.com/office/drawing/2014/main" id="{FF6342C9-22FD-42C5-877C-135387183BC0}"/>
              </a:ext>
            </a:extLst>
          </p:cNvPr>
          <p:cNvGraphicFramePr/>
          <p:nvPr/>
        </p:nvGraphicFramePr>
        <p:xfrm>
          <a:off x="1718525" y="660723"/>
          <a:ext cx="9134088" cy="4880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E971B330-D5BD-4438-9B79-2A2E998B0BA5}"/>
              </a:ext>
            </a:extLst>
          </p:cNvPr>
          <p:cNvSpPr txBox="1">
            <a:spLocks/>
          </p:cNvSpPr>
          <p:nvPr/>
        </p:nvSpPr>
        <p:spPr>
          <a:xfrm>
            <a:off x="0" y="257331"/>
            <a:ext cx="12192000" cy="9584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he-IL" sz="54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Heebo" pitchFamily="2" charset="-79"/>
              </a:rPr>
              <a:t>*</a:t>
            </a:r>
            <a:r>
              <a:rPr kumimoji="0" lang="he-IL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Heebo" pitchFamily="2" charset="-79"/>
              </a:rPr>
              <a:t>התכונות הרצויות בכל תפקיד בארגון</a:t>
            </a:r>
          </a:p>
        </p:txBody>
      </p:sp>
      <p:sp>
        <p:nvSpPr>
          <p:cNvPr id="2" name="מציין מיקום תוכן 2">
            <a:extLst>
              <a:ext uri="{FF2B5EF4-FFF2-40B4-BE49-F238E27FC236}">
                <a16:creationId xmlns:a16="http://schemas.microsoft.com/office/drawing/2014/main" id="{330A212E-588F-FDC6-D5CA-2AE17C1228F0}"/>
              </a:ext>
            </a:extLst>
          </p:cNvPr>
          <p:cNvSpPr txBox="1">
            <a:spLocks/>
          </p:cNvSpPr>
          <p:nvPr/>
        </p:nvSpPr>
        <p:spPr>
          <a:xfrm>
            <a:off x="0" y="5541648"/>
            <a:ext cx="12192000" cy="9584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he-IL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Heebo" pitchFamily="2" charset="-79"/>
              </a:rPr>
              <a:t>לרשום על לוח מחיק</a:t>
            </a: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4B206724-D831-548D-B3FF-2802D33A4AB0}"/>
              </a:ext>
            </a:extLst>
          </p:cNvPr>
          <p:cNvSpPr txBox="1">
            <a:spLocks/>
          </p:cNvSpPr>
          <p:nvPr/>
        </p:nvSpPr>
        <p:spPr>
          <a:xfrm>
            <a:off x="8220974" y="1934962"/>
            <a:ext cx="2252501" cy="96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4400" b="1" dirty="0">
                <a:ln w="3175" cmpd="sng">
                  <a:noFill/>
                </a:ln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נכון לי?</a:t>
            </a:r>
            <a:endParaRPr lang="en-US" sz="4400" b="1" dirty="0">
              <a:ln w="3175" cmpd="sng">
                <a:noFill/>
              </a:ln>
              <a:solidFill>
                <a:srgbClr val="BF9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2313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9A57DD2B-A181-44AF-B789-48FC8B06CF08}"/>
              </a:ext>
            </a:extLst>
          </p:cNvPr>
          <p:cNvSpPr txBox="1">
            <a:spLocks/>
          </p:cNvSpPr>
          <p:nvPr/>
        </p:nvSpPr>
        <p:spPr>
          <a:xfrm>
            <a:off x="7455960" y="2302776"/>
            <a:ext cx="3971902" cy="11009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7200" b="1" cap="all" dirty="0" err="1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שידוך</a:t>
            </a:r>
            <a:endParaRPr lang="en-US" sz="4800" b="1" cap="all" dirty="0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תמונה 2" descr="תמונה שמכילה כובע&#10;&#10;התיאור נוצר באופן אוטומטי">
            <a:extLst>
              <a:ext uri="{FF2B5EF4-FFF2-40B4-BE49-F238E27FC236}">
                <a16:creationId xmlns:a16="http://schemas.microsoft.com/office/drawing/2014/main" id="{2F3F2093-2C22-4205-9C6B-007236BFB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608" b="-2"/>
          <a:stretch/>
        </p:blipFill>
        <p:spPr>
          <a:xfrm>
            <a:off x="601007" y="1336960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32" name="מציין מיקום תוכן 2">
            <a:extLst>
              <a:ext uri="{FF2B5EF4-FFF2-40B4-BE49-F238E27FC236}">
                <a16:creationId xmlns:a16="http://schemas.microsoft.com/office/drawing/2014/main" id="{F562F2FE-D5E6-4B3D-83D0-E71426E81B25}"/>
              </a:ext>
            </a:extLst>
          </p:cNvPr>
          <p:cNvSpPr txBox="1">
            <a:spLocks/>
          </p:cNvSpPr>
          <p:nvPr/>
        </p:nvSpPr>
        <p:spPr>
          <a:xfrm>
            <a:off x="2755420" y="3038246"/>
            <a:ext cx="3971902" cy="11009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2800" b="1" cap="all" dirty="0">
                <a:ln w="3175" cmpd="sng">
                  <a:noFill/>
                </a:ln>
                <a:solidFill>
                  <a:srgbClr val="D42627"/>
                </a:solidFill>
                <a:latin typeface="+mj-lt"/>
                <a:ea typeface="+mj-ea"/>
                <a:cs typeface="Heebo" pitchFamily="2" charset="-79"/>
              </a:rPr>
              <a:t>בעיה/צורך</a:t>
            </a:r>
            <a:endParaRPr lang="en-US" sz="1600" b="1" cap="all" dirty="0">
              <a:ln w="3175" cmpd="sng">
                <a:noFill/>
              </a:ln>
              <a:solidFill>
                <a:srgbClr val="D42627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9" name="מציין מיקום תוכן 2">
            <a:extLst>
              <a:ext uri="{FF2B5EF4-FFF2-40B4-BE49-F238E27FC236}">
                <a16:creationId xmlns:a16="http://schemas.microsoft.com/office/drawing/2014/main" id="{85290774-182B-4433-A31F-A4374641815F}"/>
              </a:ext>
            </a:extLst>
          </p:cNvPr>
          <p:cNvSpPr txBox="1">
            <a:spLocks/>
          </p:cNvSpPr>
          <p:nvPr/>
        </p:nvSpPr>
        <p:spPr>
          <a:xfrm>
            <a:off x="601007" y="2598791"/>
            <a:ext cx="3971902" cy="11009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3200" b="1" cap="all" dirty="0">
                <a:ln w="3175" cmpd="sng">
                  <a:noFill/>
                </a:ln>
                <a:solidFill>
                  <a:srgbClr val="ABB8C0"/>
                </a:solidFill>
                <a:latin typeface="+mj-lt"/>
                <a:ea typeface="+mj-ea"/>
                <a:cs typeface="Heebo" pitchFamily="2" charset="-79"/>
              </a:rPr>
              <a:t>פתרון</a:t>
            </a:r>
            <a:endParaRPr lang="en-US" sz="1800" b="1" cap="all" dirty="0">
              <a:ln w="3175" cmpd="sng">
                <a:noFill/>
              </a:ln>
              <a:solidFill>
                <a:srgbClr val="ABB8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6D4C4B71-BDC6-4A04-BE64-0C926B94BFC8}"/>
              </a:ext>
            </a:extLst>
          </p:cNvPr>
          <p:cNvSpPr txBox="1">
            <a:spLocks/>
          </p:cNvSpPr>
          <p:nvPr/>
        </p:nvSpPr>
        <p:spPr>
          <a:xfrm>
            <a:off x="0" y="239855"/>
            <a:ext cx="12192000" cy="9323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he-IL" sz="4800" dirty="0">
                <a:solidFill>
                  <a:schemeClr val="tx1"/>
                </a:solidFill>
                <a:cs typeface="Heebo" pitchFamily="2" charset="-79"/>
              </a:rPr>
              <a:t>מה עושה עסק?</a:t>
            </a:r>
            <a:endParaRPr lang="he-IL" sz="300" dirty="0">
              <a:solidFill>
                <a:schemeClr val="tx1"/>
              </a:solidFill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60563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379A2B14-D398-80B0-F282-E17CEE4B0137}"/>
              </a:ext>
            </a:extLst>
          </p:cNvPr>
          <p:cNvSpPr/>
          <p:nvPr/>
        </p:nvSpPr>
        <p:spPr>
          <a:xfrm>
            <a:off x="-25043" y="0"/>
            <a:ext cx="6305073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6722281" y="585177"/>
            <a:ext cx="4635062" cy="829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איפה מתחילים?</a:t>
            </a:r>
            <a:endParaRPr lang="en-I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1" name="תמונה 10" descr="תמונה שמכילה שחור, חשיכה&#10;&#10;התיאור נוצר באופן אוטומטי">
            <a:extLst>
              <a:ext uri="{FF2B5EF4-FFF2-40B4-BE49-F238E27FC236}">
                <a16:creationId xmlns:a16="http://schemas.microsoft.com/office/drawing/2014/main" id="{99895A95-9098-9D01-1A81-A80D7AF2F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64" y="0"/>
            <a:ext cx="4843463" cy="6858000"/>
          </a:xfrm>
          <a:prstGeom prst="rect">
            <a:avLst/>
          </a:prstGeom>
        </p:spPr>
      </p:pic>
      <p:sp>
        <p:nvSpPr>
          <p:cNvPr id="13" name="מציין מיקום תוכן 2">
            <a:extLst>
              <a:ext uri="{FF2B5EF4-FFF2-40B4-BE49-F238E27FC236}">
                <a16:creationId xmlns:a16="http://schemas.microsoft.com/office/drawing/2014/main" id="{6244A227-81E5-D8FD-5258-E55121D9679B}"/>
              </a:ext>
            </a:extLst>
          </p:cNvPr>
          <p:cNvSpPr txBox="1">
            <a:spLocks/>
          </p:cNvSpPr>
          <p:nvPr/>
        </p:nvSpPr>
        <p:spPr>
          <a:xfrm>
            <a:off x="9301227" y="2819652"/>
            <a:ext cx="2668942" cy="58174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36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קהל יעד</a:t>
            </a:r>
            <a:endParaRPr lang="en-US" cap="all" dirty="0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מציין מיקום תוכן 2">
            <a:extLst>
              <a:ext uri="{FF2B5EF4-FFF2-40B4-BE49-F238E27FC236}">
                <a16:creationId xmlns:a16="http://schemas.microsoft.com/office/drawing/2014/main" id="{58F4E934-2854-92CA-72E8-43E3E5E06482}"/>
              </a:ext>
            </a:extLst>
          </p:cNvPr>
          <p:cNvSpPr txBox="1">
            <a:spLocks/>
          </p:cNvSpPr>
          <p:nvPr/>
        </p:nvSpPr>
        <p:spPr>
          <a:xfrm>
            <a:off x="9301227" y="1709313"/>
            <a:ext cx="2668942" cy="58174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36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בעיה/צורך</a:t>
            </a:r>
            <a:endParaRPr lang="en-US" cap="all" dirty="0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מציין מיקום תוכן 2">
            <a:extLst>
              <a:ext uri="{FF2B5EF4-FFF2-40B4-BE49-F238E27FC236}">
                <a16:creationId xmlns:a16="http://schemas.microsoft.com/office/drawing/2014/main" id="{EC6B8378-8748-F0D6-B0FA-D3E67F23623D}"/>
              </a:ext>
            </a:extLst>
          </p:cNvPr>
          <p:cNvSpPr txBox="1">
            <a:spLocks/>
          </p:cNvSpPr>
          <p:nvPr/>
        </p:nvSpPr>
        <p:spPr>
          <a:xfrm>
            <a:off x="6783728" y="1709313"/>
            <a:ext cx="2668942" cy="581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36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צוות</a:t>
            </a:r>
            <a:endParaRPr lang="en-US" cap="all" dirty="0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מציין מיקום תוכן 2">
            <a:extLst>
              <a:ext uri="{FF2B5EF4-FFF2-40B4-BE49-F238E27FC236}">
                <a16:creationId xmlns:a16="http://schemas.microsoft.com/office/drawing/2014/main" id="{2ED3D70B-2705-BD66-E5A7-5C0F2F909B7B}"/>
              </a:ext>
            </a:extLst>
          </p:cNvPr>
          <p:cNvSpPr txBox="1">
            <a:spLocks/>
          </p:cNvSpPr>
          <p:nvPr/>
        </p:nvSpPr>
        <p:spPr>
          <a:xfrm>
            <a:off x="6227054" y="2708414"/>
            <a:ext cx="3782290" cy="7272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36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תחום</a:t>
            </a:r>
            <a:endParaRPr lang="en-US" cap="all" dirty="0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מציין מיקום תוכן 2">
            <a:extLst>
              <a:ext uri="{FF2B5EF4-FFF2-40B4-BE49-F238E27FC236}">
                <a16:creationId xmlns:a16="http://schemas.microsoft.com/office/drawing/2014/main" id="{81B99A99-85D7-007A-5B2C-67D59EA0B3C4}"/>
              </a:ext>
            </a:extLst>
          </p:cNvPr>
          <p:cNvSpPr txBox="1">
            <a:spLocks/>
          </p:cNvSpPr>
          <p:nvPr/>
        </p:nvSpPr>
        <p:spPr>
          <a:xfrm>
            <a:off x="7507423" y="3759776"/>
            <a:ext cx="3782290" cy="7272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36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משאבים פנויים</a:t>
            </a:r>
            <a:endParaRPr lang="en-US" cap="all" dirty="0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מציין מיקום תוכן 2">
            <a:extLst>
              <a:ext uri="{FF2B5EF4-FFF2-40B4-BE49-F238E27FC236}">
                <a16:creationId xmlns:a16="http://schemas.microsoft.com/office/drawing/2014/main" id="{84544B62-8972-75A3-3C3C-7A3A8EAE2D31}"/>
              </a:ext>
            </a:extLst>
          </p:cNvPr>
          <p:cNvSpPr txBox="1">
            <a:spLocks/>
          </p:cNvSpPr>
          <p:nvPr/>
        </p:nvSpPr>
        <p:spPr>
          <a:xfrm>
            <a:off x="7230665" y="4945244"/>
            <a:ext cx="4141123" cy="7272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36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מורכבות השיווק</a:t>
            </a:r>
            <a:endParaRPr lang="en-US" cap="all" dirty="0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22452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0" y="-27608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4289632" y="723200"/>
            <a:ext cx="4635062" cy="829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מעיין הרעיונות</a:t>
            </a:r>
            <a:endParaRPr lang="en-I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28291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379A2B14-D398-80B0-F282-E17CEE4B0137}"/>
              </a:ext>
            </a:extLst>
          </p:cNvPr>
          <p:cNvSpPr/>
          <p:nvPr/>
        </p:nvSpPr>
        <p:spPr>
          <a:xfrm>
            <a:off x="5886927" y="0"/>
            <a:ext cx="6305073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613411" y="1129324"/>
            <a:ext cx="4635062" cy="26152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1</a:t>
            </a:r>
          </a:p>
          <a:p>
            <a:pPr algn="ctr"/>
            <a:r>
              <a:rPr lang="he-IL" sz="7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זיהוי </a:t>
            </a:r>
          </a:p>
          <a:p>
            <a:pPr algn="ctr"/>
            <a:r>
              <a:rPr lang="he-IL" sz="7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בעיה/צורך</a:t>
            </a:r>
            <a:endParaRPr lang="en-IL" sz="7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1" name="תמונה 10" descr="תמונה שמכילה שחור, חשיכה&#10;&#10;התיאור נוצר באופן אוטומטי">
            <a:extLst>
              <a:ext uri="{FF2B5EF4-FFF2-40B4-BE49-F238E27FC236}">
                <a16:creationId xmlns:a16="http://schemas.microsoft.com/office/drawing/2014/main" id="{99895A95-9098-9D01-1A81-A80D7AF2F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234" y="0"/>
            <a:ext cx="4843463" cy="6858000"/>
          </a:xfrm>
          <a:prstGeom prst="rect">
            <a:avLst/>
          </a:prstGeom>
        </p:spPr>
      </p:pic>
      <p:sp>
        <p:nvSpPr>
          <p:cNvPr id="2" name="מציין מיקום תוכן 2">
            <a:extLst>
              <a:ext uri="{FF2B5EF4-FFF2-40B4-BE49-F238E27FC236}">
                <a16:creationId xmlns:a16="http://schemas.microsoft.com/office/drawing/2014/main" id="{1F14AFE7-7FCC-997B-1988-3B70F24C1FB4}"/>
              </a:ext>
            </a:extLst>
          </p:cNvPr>
          <p:cNvSpPr txBox="1">
            <a:spLocks/>
          </p:cNvSpPr>
          <p:nvPr/>
        </p:nvSpPr>
        <p:spPr>
          <a:xfrm>
            <a:off x="-25043" y="3917044"/>
            <a:ext cx="5911970" cy="14552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e-IL" sz="2400" b="1" dirty="0">
                <a:solidFill>
                  <a:schemeClr val="tx1"/>
                </a:solidFill>
                <a:cs typeface="Heebo" pitchFamily="2" charset="-79"/>
              </a:rPr>
              <a:t>בעיות/הנאות שמעניינות אותנו </a:t>
            </a:r>
          </a:p>
          <a:p>
            <a:pPr marL="0" indent="0" algn="ctr">
              <a:buNone/>
            </a:pPr>
            <a:r>
              <a:rPr lang="he-IL" sz="2400" b="1" dirty="0">
                <a:solidFill>
                  <a:schemeClr val="tx1"/>
                </a:solidFill>
                <a:cs typeface="Heebo" pitchFamily="2" charset="-79"/>
              </a:rPr>
              <a:t>ויש לנו תשוקה לפתור אותן</a:t>
            </a: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2C1DBF07-AFCB-378E-FBE0-314A629E146E}"/>
              </a:ext>
            </a:extLst>
          </p:cNvPr>
          <p:cNvSpPr txBox="1">
            <a:spLocks/>
          </p:cNvSpPr>
          <p:nvPr/>
        </p:nvSpPr>
        <p:spPr>
          <a:xfrm>
            <a:off x="1198992" y="5590243"/>
            <a:ext cx="3854632" cy="524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e-IL" sz="2400" b="1" dirty="0">
                <a:solidFill>
                  <a:schemeClr val="tx1"/>
                </a:solidFill>
                <a:cs typeface="Heebo" pitchFamily="2" charset="-79"/>
              </a:rPr>
              <a:t>משהו מעצבן/מסקרן/מלהיב אתכם</a:t>
            </a:r>
          </a:p>
        </p:txBody>
      </p:sp>
    </p:spTree>
    <p:extLst>
      <p:ext uri="{BB962C8B-B14F-4D97-AF65-F5344CB8AC3E}">
        <p14:creationId xmlns:p14="http://schemas.microsoft.com/office/powerpoint/2010/main" val="4289642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379A2B14-D398-80B0-F282-E17CEE4B0137}"/>
              </a:ext>
            </a:extLst>
          </p:cNvPr>
          <p:cNvSpPr/>
          <p:nvPr/>
        </p:nvSpPr>
        <p:spPr>
          <a:xfrm>
            <a:off x="5886927" y="0"/>
            <a:ext cx="6305073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560817" y="811086"/>
            <a:ext cx="4635062" cy="26152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1</a:t>
            </a:r>
          </a:p>
          <a:p>
            <a:pPr algn="ctr"/>
            <a:r>
              <a:rPr lang="he-IL" sz="7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זיהוי </a:t>
            </a:r>
          </a:p>
          <a:p>
            <a:pPr algn="ctr"/>
            <a:r>
              <a:rPr lang="he-IL" sz="7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בעיה/צורך</a:t>
            </a:r>
            <a:endParaRPr lang="en-IL" sz="7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1" name="תמונה 10" descr="תמונה שמכילה שחור, חשיכה&#10;&#10;התיאור נוצר באופן אוטומטי">
            <a:extLst>
              <a:ext uri="{FF2B5EF4-FFF2-40B4-BE49-F238E27FC236}">
                <a16:creationId xmlns:a16="http://schemas.microsoft.com/office/drawing/2014/main" id="{99895A95-9098-9D01-1A81-A80D7AF2F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234" y="0"/>
            <a:ext cx="4843463" cy="6858000"/>
          </a:xfrm>
          <a:prstGeom prst="rect">
            <a:avLst/>
          </a:prstGeom>
        </p:spPr>
      </p:pic>
      <p:sp>
        <p:nvSpPr>
          <p:cNvPr id="2" name="מציין מיקום תוכן 2">
            <a:extLst>
              <a:ext uri="{FF2B5EF4-FFF2-40B4-BE49-F238E27FC236}">
                <a16:creationId xmlns:a16="http://schemas.microsoft.com/office/drawing/2014/main" id="{1F14AFE7-7FCC-997B-1988-3B70F24C1FB4}"/>
              </a:ext>
            </a:extLst>
          </p:cNvPr>
          <p:cNvSpPr txBox="1">
            <a:spLocks/>
          </p:cNvSpPr>
          <p:nvPr/>
        </p:nvSpPr>
        <p:spPr>
          <a:xfrm>
            <a:off x="613411" y="3917045"/>
            <a:ext cx="4855736" cy="6925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e-IL" sz="2400" b="1" dirty="0">
                <a:solidFill>
                  <a:schemeClr val="tx1"/>
                </a:solidFill>
                <a:cs typeface="Heebo" pitchFamily="2" charset="-79"/>
              </a:rPr>
              <a:t>העברת פתרון מתחום/</a:t>
            </a:r>
            <a:r>
              <a:rPr lang="he-IL" sz="2400" b="1" dirty="0" err="1">
                <a:solidFill>
                  <a:schemeClr val="tx1"/>
                </a:solidFill>
                <a:cs typeface="Heebo" pitchFamily="2" charset="-79"/>
              </a:rPr>
              <a:t>איזור</a:t>
            </a:r>
            <a:r>
              <a:rPr lang="he-IL" sz="2400" b="1" dirty="0">
                <a:solidFill>
                  <a:schemeClr val="tx1"/>
                </a:solidFill>
                <a:cs typeface="Heebo" pitchFamily="2" charset="-79"/>
              </a:rPr>
              <a:t>/קבוצה </a:t>
            </a:r>
            <a:r>
              <a:rPr lang="he-IL" sz="2400" b="1" dirty="0" err="1">
                <a:solidFill>
                  <a:schemeClr val="tx1"/>
                </a:solidFill>
                <a:cs typeface="Heebo" pitchFamily="2" charset="-79"/>
              </a:rPr>
              <a:t>מסוימ</a:t>
            </a:r>
            <a:r>
              <a:rPr lang="he-IL" sz="2400" b="1" dirty="0">
                <a:solidFill>
                  <a:schemeClr val="tx1"/>
                </a:solidFill>
                <a:cs typeface="Heebo" pitchFamily="2" charset="-79"/>
              </a:rPr>
              <a:t>/ת לאחד אחר</a:t>
            </a:r>
          </a:p>
        </p:txBody>
      </p:sp>
      <p:sp>
        <p:nvSpPr>
          <p:cNvPr id="6" name="מציין מיקום תוכן 2">
            <a:extLst>
              <a:ext uri="{FF2B5EF4-FFF2-40B4-BE49-F238E27FC236}">
                <a16:creationId xmlns:a16="http://schemas.microsoft.com/office/drawing/2014/main" id="{4598DB1D-E139-D0EE-288D-F5BB361A9773}"/>
              </a:ext>
            </a:extLst>
          </p:cNvPr>
          <p:cNvSpPr txBox="1">
            <a:spLocks/>
          </p:cNvSpPr>
          <p:nvPr/>
        </p:nvSpPr>
        <p:spPr>
          <a:xfrm>
            <a:off x="3130269" y="4816810"/>
            <a:ext cx="2606326" cy="524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e-IL" sz="1800" dirty="0">
                <a:solidFill>
                  <a:schemeClr val="tx1"/>
                </a:solidFill>
                <a:cs typeface="Heebo" pitchFamily="2" charset="-79"/>
              </a:rPr>
              <a:t>שיטות ייצור חדשות</a:t>
            </a:r>
          </a:p>
        </p:txBody>
      </p:sp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D2C8DA37-608D-55E7-D3B4-9E8BCFCEAAEB}"/>
              </a:ext>
            </a:extLst>
          </p:cNvPr>
          <p:cNvSpPr txBox="1">
            <a:spLocks/>
          </p:cNvSpPr>
          <p:nvPr/>
        </p:nvSpPr>
        <p:spPr>
          <a:xfrm>
            <a:off x="0" y="4858395"/>
            <a:ext cx="3561874" cy="524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e-IL" sz="1800" dirty="0">
                <a:solidFill>
                  <a:schemeClr val="tx1"/>
                </a:solidFill>
                <a:cs typeface="Heebo" pitchFamily="2" charset="-79"/>
              </a:rPr>
              <a:t>למכור </a:t>
            </a:r>
            <a:r>
              <a:rPr lang="he-IL" sz="1800" dirty="0" err="1">
                <a:solidFill>
                  <a:schemeClr val="tx1"/>
                </a:solidFill>
                <a:cs typeface="Heebo" pitchFamily="2" charset="-79"/>
              </a:rPr>
              <a:t>באיזור</a:t>
            </a:r>
            <a:r>
              <a:rPr lang="he-IL" sz="1800" dirty="0">
                <a:solidFill>
                  <a:schemeClr val="tx1"/>
                </a:solidFill>
                <a:cs typeface="Heebo" pitchFamily="2" charset="-79"/>
              </a:rPr>
              <a:t> המגורים שלכם</a:t>
            </a:r>
          </a:p>
        </p:txBody>
      </p:sp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CB583049-3529-A779-E256-741D5E71ABFE}"/>
              </a:ext>
            </a:extLst>
          </p:cNvPr>
          <p:cNvSpPr txBox="1">
            <a:spLocks/>
          </p:cNvSpPr>
          <p:nvPr/>
        </p:nvSpPr>
        <p:spPr>
          <a:xfrm>
            <a:off x="3041279" y="5471885"/>
            <a:ext cx="2835683" cy="6518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e-IL" sz="1800" dirty="0">
                <a:solidFill>
                  <a:schemeClr val="tx1"/>
                </a:solidFill>
                <a:cs typeface="Heebo" pitchFamily="2" charset="-79"/>
              </a:rPr>
              <a:t>שיטות שיווק </a:t>
            </a:r>
          </a:p>
          <a:p>
            <a:pPr marL="0" indent="0" algn="ctr">
              <a:buNone/>
            </a:pPr>
            <a:r>
              <a:rPr lang="he-IL" sz="1800" dirty="0">
                <a:solidFill>
                  <a:schemeClr val="tx1"/>
                </a:solidFill>
                <a:cs typeface="Heebo" pitchFamily="2" charset="-79"/>
              </a:rPr>
              <a:t>ומכירה חדשות</a:t>
            </a:r>
          </a:p>
        </p:txBody>
      </p:sp>
      <p:sp>
        <p:nvSpPr>
          <p:cNvPr id="9" name="מציין מיקום תוכן 2">
            <a:extLst>
              <a:ext uri="{FF2B5EF4-FFF2-40B4-BE49-F238E27FC236}">
                <a16:creationId xmlns:a16="http://schemas.microsoft.com/office/drawing/2014/main" id="{C6633D99-16EB-D543-1B1B-085DED9ACC80}"/>
              </a:ext>
            </a:extLst>
          </p:cNvPr>
          <p:cNvSpPr txBox="1">
            <a:spLocks/>
          </p:cNvSpPr>
          <p:nvPr/>
        </p:nvSpPr>
        <p:spPr>
          <a:xfrm>
            <a:off x="79739" y="5759333"/>
            <a:ext cx="3457092" cy="6518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e-IL" sz="1800" dirty="0">
                <a:solidFill>
                  <a:schemeClr val="tx1"/>
                </a:solidFill>
                <a:cs typeface="Heebo" pitchFamily="2" charset="-79"/>
              </a:rPr>
              <a:t>למכור מוצר מצליח בארץ לחו"ל</a:t>
            </a:r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D48B2C63-D6BF-A349-6E10-F68B46E62E14}"/>
              </a:ext>
            </a:extLst>
          </p:cNvPr>
          <p:cNvSpPr txBox="1">
            <a:spLocks/>
          </p:cNvSpPr>
          <p:nvPr/>
        </p:nvSpPr>
        <p:spPr>
          <a:xfrm>
            <a:off x="-325708" y="5308864"/>
            <a:ext cx="4261081" cy="6518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e-IL" sz="1800" dirty="0">
                <a:solidFill>
                  <a:schemeClr val="tx1"/>
                </a:solidFill>
                <a:cs typeface="Heebo" pitchFamily="2" charset="-79"/>
              </a:rPr>
              <a:t>למכור מוצר מצליח בחו"ל לארץ</a:t>
            </a:r>
          </a:p>
        </p:txBody>
      </p:sp>
    </p:spTree>
    <p:extLst>
      <p:ext uri="{BB962C8B-B14F-4D97-AF65-F5344CB8AC3E}">
        <p14:creationId xmlns:p14="http://schemas.microsoft.com/office/powerpoint/2010/main" val="2979608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379A2B14-D398-80B0-F282-E17CEE4B0137}"/>
              </a:ext>
            </a:extLst>
          </p:cNvPr>
          <p:cNvSpPr/>
          <p:nvPr/>
        </p:nvSpPr>
        <p:spPr>
          <a:xfrm>
            <a:off x="-25043" y="0"/>
            <a:ext cx="6305073" cy="6858000"/>
          </a:xfrm>
          <a:prstGeom prst="rect">
            <a:avLst/>
          </a:prstGeom>
          <a:solidFill>
            <a:srgbClr val="ACB6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 descr="תמונה שמכילה שחור, חשיכה&#10;&#10;התיאור נוצר באופן אוטומטי">
            <a:extLst>
              <a:ext uri="{FF2B5EF4-FFF2-40B4-BE49-F238E27FC236}">
                <a16:creationId xmlns:a16="http://schemas.microsoft.com/office/drawing/2014/main" id="{99895A95-9098-9D01-1A81-A80D7AF2F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64" y="0"/>
            <a:ext cx="4843463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33DB704C-4BEA-221C-CFC1-08EAD30AA964}"/>
              </a:ext>
            </a:extLst>
          </p:cNvPr>
          <p:cNvSpPr txBox="1">
            <a:spLocks/>
          </p:cNvSpPr>
          <p:nvPr/>
        </p:nvSpPr>
        <p:spPr>
          <a:xfrm>
            <a:off x="6953674" y="1275973"/>
            <a:ext cx="4635062" cy="26152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2</a:t>
            </a:r>
          </a:p>
          <a:p>
            <a:pPr algn="ctr"/>
            <a:r>
              <a:rPr lang="he-IL" sz="7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זיהוי </a:t>
            </a:r>
          </a:p>
          <a:p>
            <a:pPr algn="ctr"/>
            <a:r>
              <a:rPr lang="he-IL" sz="7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משאב פנוי</a:t>
            </a:r>
            <a:endParaRPr lang="en-IL" sz="7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521C9BAB-022D-535E-A3A9-FFEB3A101AAE}"/>
              </a:ext>
            </a:extLst>
          </p:cNvPr>
          <p:cNvSpPr txBox="1">
            <a:spLocks/>
          </p:cNvSpPr>
          <p:nvPr/>
        </p:nvSpPr>
        <p:spPr>
          <a:xfrm>
            <a:off x="6953674" y="4476741"/>
            <a:ext cx="4635062" cy="1259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כל משאב שניתן לעשות בו שימוש נוסף</a:t>
            </a:r>
            <a:endParaRPr lang="en-IL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83423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3778469" y="1090873"/>
            <a:ext cx="463506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משאב פנוי</a:t>
            </a:r>
            <a:endParaRPr lang="en-I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4768629" y="2292269"/>
            <a:ext cx="265474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אנשים</a:t>
            </a:r>
            <a:endParaRPr lang="en-IL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61580D90-F7E2-C3BC-E7CD-0526BB8AFED0}"/>
              </a:ext>
            </a:extLst>
          </p:cNvPr>
          <p:cNvSpPr txBox="1">
            <a:spLocks/>
          </p:cNvSpPr>
          <p:nvPr/>
        </p:nvSpPr>
        <p:spPr>
          <a:xfrm>
            <a:off x="580292" y="2523392"/>
            <a:ext cx="11342077" cy="20661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כל אדם הוא בר רתימה</a:t>
            </a:r>
            <a:endParaRPr lang="en-IL" sz="88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FE86BA5C-51F1-D006-5427-9EEC265A4B00}"/>
              </a:ext>
            </a:extLst>
          </p:cNvPr>
          <p:cNvSpPr txBox="1">
            <a:spLocks/>
          </p:cNvSpPr>
          <p:nvPr/>
        </p:nvSpPr>
        <p:spPr>
          <a:xfrm>
            <a:off x="424961" y="4129547"/>
            <a:ext cx="11342077" cy="20661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בשלב הביצוע נלמד על רתימה</a:t>
            </a:r>
            <a:endParaRPr lang="en-IL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75179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FB5002E9-7EEA-4D7C-864F-89F5429243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AFBFE1DA-4141-408E-BA49-97BB6F19F6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1078523"/>
            <a:ext cx="12210410" cy="5779477"/>
          </a:xfrm>
          <a:prstGeom prst="rect">
            <a:avLst/>
          </a:prstGeom>
        </p:spPr>
      </p:pic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D52C0FBE-FBBC-4DC1-931C-62CABABED267}"/>
              </a:ext>
            </a:extLst>
          </p:cNvPr>
          <p:cNvSpPr txBox="1">
            <a:spLocks/>
          </p:cNvSpPr>
          <p:nvPr/>
        </p:nvSpPr>
        <p:spPr>
          <a:xfrm>
            <a:off x="-1" y="-4132"/>
            <a:ext cx="12192000" cy="1082655"/>
          </a:xfrm>
          <a:prstGeom prst="rect">
            <a:avLst/>
          </a:prstGeom>
          <a:solidFill>
            <a:srgbClr val="BF9000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6600" b="1" cap="all" dirty="0">
                <a:ln w="3175" cmpd="sng">
                  <a:noFill/>
                </a:ln>
                <a:solidFill>
                  <a:schemeClr val="tx1"/>
                </a:solidFill>
                <a:latin typeface="Heebo" pitchFamily="2" charset="-79"/>
                <a:ea typeface="+mj-ea"/>
                <a:cs typeface="Heebo" pitchFamily="2" charset="-79"/>
              </a:rPr>
              <a:t>רעיונות מפתח</a:t>
            </a:r>
          </a:p>
        </p:txBody>
      </p:sp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D7A942B9-5C47-458C-9252-4A5ECBC5ACBD}"/>
              </a:ext>
            </a:extLst>
          </p:cNvPr>
          <p:cNvSpPr txBox="1">
            <a:spLocks/>
          </p:cNvSpPr>
          <p:nvPr/>
        </p:nvSpPr>
        <p:spPr>
          <a:xfrm>
            <a:off x="3474719" y="3039674"/>
            <a:ext cx="2539349" cy="943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>
              <a:spcBef>
                <a:spcPct val="0"/>
              </a:spcBef>
              <a:spcAft>
                <a:spcPts val="600"/>
              </a:spcAft>
              <a:buNone/>
            </a:pPr>
            <a:endParaRPr lang="he-IL" sz="4000" b="1" cap="all" dirty="0">
              <a:ln w="3175" cmpd="sng">
                <a:noFill/>
              </a:ln>
              <a:solidFill>
                <a:srgbClr val="FFA412"/>
              </a:solidFill>
              <a:latin typeface="Heebo" pitchFamily="2" charset="-79"/>
              <a:ea typeface="+mj-ea"/>
              <a:cs typeface="Heebo" pitchFamily="2" charset="-79"/>
            </a:endParaRPr>
          </a:p>
        </p:txBody>
      </p:sp>
      <p:sp>
        <p:nvSpPr>
          <p:cNvPr id="14" name="כותרת 1">
            <a:extLst>
              <a:ext uri="{FF2B5EF4-FFF2-40B4-BE49-F238E27FC236}">
                <a16:creationId xmlns:a16="http://schemas.microsoft.com/office/drawing/2014/main" id="{860EF356-C86E-4608-85AE-C1795E987748}"/>
              </a:ext>
            </a:extLst>
          </p:cNvPr>
          <p:cNvSpPr txBox="1">
            <a:spLocks/>
          </p:cNvSpPr>
          <p:nvPr/>
        </p:nvSpPr>
        <p:spPr>
          <a:xfrm>
            <a:off x="8279752" y="2297481"/>
            <a:ext cx="3470032" cy="2745795"/>
          </a:xfrm>
          <a:prstGeom prst="rect">
            <a:avLst/>
          </a:prstGeom>
          <a:noFill/>
        </p:spPr>
        <p:txBody>
          <a:bodyPr vert="horz" lIns="91440" tIns="45720" rIns="91440" bIns="45720" rtlCol="1" anchor="t">
            <a:noAutofit/>
          </a:bodyPr>
          <a:lstStyle>
            <a:lvl1pPr algn="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lnSpc>
                <a:spcPct val="170000"/>
              </a:lnSpc>
            </a:pPr>
            <a:r>
              <a:rPr lang="he-IL" sz="2400" b="1" dirty="0">
                <a:cs typeface="+mn-cs"/>
              </a:rPr>
              <a:t>עסק הוא מערכת מאורגנת לעשיית טוב בעולם</a:t>
            </a:r>
          </a:p>
        </p:txBody>
      </p:sp>
      <p:sp>
        <p:nvSpPr>
          <p:cNvPr id="20" name="כותרת 1">
            <a:extLst>
              <a:ext uri="{FF2B5EF4-FFF2-40B4-BE49-F238E27FC236}">
                <a16:creationId xmlns:a16="http://schemas.microsoft.com/office/drawing/2014/main" id="{394CEF79-6539-43DE-811D-F28F1EA6EAC2}"/>
              </a:ext>
            </a:extLst>
          </p:cNvPr>
          <p:cNvSpPr txBox="1">
            <a:spLocks/>
          </p:cNvSpPr>
          <p:nvPr/>
        </p:nvSpPr>
        <p:spPr>
          <a:xfrm>
            <a:off x="4390953" y="2567898"/>
            <a:ext cx="3522002" cy="1360456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algn="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lnSpc>
                <a:spcPct val="170000"/>
              </a:lnSpc>
            </a:pPr>
            <a:r>
              <a:rPr lang="he-IL" sz="2400" b="1" dirty="0">
                <a:cs typeface="+mn-cs"/>
              </a:rPr>
              <a:t>נדיבות היא מפתח להצלחה כלכלית ושמחה בלב</a:t>
            </a:r>
          </a:p>
        </p:txBody>
      </p:sp>
      <p:sp>
        <p:nvSpPr>
          <p:cNvPr id="22" name="כותרת 1">
            <a:extLst>
              <a:ext uri="{FF2B5EF4-FFF2-40B4-BE49-F238E27FC236}">
                <a16:creationId xmlns:a16="http://schemas.microsoft.com/office/drawing/2014/main" id="{79DA7C82-CEB4-4819-9737-EE7D26421BE9}"/>
              </a:ext>
            </a:extLst>
          </p:cNvPr>
          <p:cNvSpPr txBox="1">
            <a:spLocks/>
          </p:cNvSpPr>
          <p:nvPr/>
        </p:nvSpPr>
        <p:spPr>
          <a:xfrm>
            <a:off x="498154" y="2297481"/>
            <a:ext cx="3414096" cy="1360456"/>
          </a:xfrm>
          <a:prstGeom prst="rect">
            <a:avLst/>
          </a:prstGeom>
          <a:noFill/>
        </p:spPr>
        <p:txBody>
          <a:bodyPr vert="horz" lIns="91440" tIns="45720" rIns="91440" bIns="45720" rtlCol="1" anchor="t">
            <a:noAutofit/>
          </a:bodyPr>
          <a:lstStyle>
            <a:lvl1pPr algn="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lnSpc>
                <a:spcPct val="170000"/>
              </a:lnSpc>
            </a:pPr>
            <a:r>
              <a:rPr lang="he-IL" sz="2400" b="1" dirty="0">
                <a:cs typeface="+mn-cs"/>
              </a:rPr>
              <a:t>סביבה תומכת ומעצימה היא המקור לאנרגיה, מוטיבציה וידע</a:t>
            </a:r>
          </a:p>
        </p:txBody>
      </p:sp>
    </p:spTree>
    <p:extLst>
      <p:ext uri="{BB962C8B-B14F-4D97-AF65-F5344CB8AC3E}">
        <p14:creationId xmlns:p14="http://schemas.microsoft.com/office/powerpoint/2010/main" val="29444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3778469" y="1090873"/>
            <a:ext cx="463506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משאב פנוי</a:t>
            </a:r>
            <a:endParaRPr lang="en-I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4768629" y="2292269"/>
            <a:ext cx="265474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אנשים</a:t>
            </a:r>
            <a:endParaRPr lang="en-IL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61580D90-F7E2-C3BC-E7CD-0526BB8AFED0}"/>
              </a:ext>
            </a:extLst>
          </p:cNvPr>
          <p:cNvSpPr txBox="1">
            <a:spLocks/>
          </p:cNvSpPr>
          <p:nvPr/>
        </p:nvSpPr>
        <p:spPr>
          <a:xfrm>
            <a:off x="2109257" y="3578434"/>
            <a:ext cx="3528203" cy="893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התאמת אישיות האדם למבנה הארגוני</a:t>
            </a:r>
            <a:endParaRPr lang="en-IL" sz="3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83404358-ECBF-972A-5982-53A6DD44F94A}"/>
              </a:ext>
            </a:extLst>
          </p:cNvPr>
          <p:cNvSpPr txBox="1">
            <a:spLocks/>
          </p:cNvSpPr>
          <p:nvPr/>
        </p:nvSpPr>
        <p:spPr>
          <a:xfrm>
            <a:off x="1600541" y="2142153"/>
            <a:ext cx="265474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קריטריונים ראשונים</a:t>
            </a:r>
            <a:endParaRPr lang="en-IL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BB47A2F5-5134-0615-C5F5-82B31816DB58}"/>
              </a:ext>
            </a:extLst>
          </p:cNvPr>
          <p:cNvSpPr txBox="1">
            <a:spLocks/>
          </p:cNvSpPr>
          <p:nvPr/>
        </p:nvSpPr>
        <p:spPr>
          <a:xfrm>
            <a:off x="7190458" y="3507522"/>
            <a:ext cx="2958860" cy="8931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התאמת אישיות אלינו</a:t>
            </a:r>
            <a:endParaRPr lang="en-IL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0" name="כותרת 1">
            <a:extLst>
              <a:ext uri="{FF2B5EF4-FFF2-40B4-BE49-F238E27FC236}">
                <a16:creationId xmlns:a16="http://schemas.microsoft.com/office/drawing/2014/main" id="{519B922B-4E1C-8074-4660-55A7B6271400}"/>
              </a:ext>
            </a:extLst>
          </p:cNvPr>
          <p:cNvSpPr txBox="1">
            <a:spLocks/>
          </p:cNvSpPr>
          <p:nvPr/>
        </p:nvSpPr>
        <p:spPr>
          <a:xfrm>
            <a:off x="9573675" y="4681182"/>
            <a:ext cx="1807574" cy="7358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כימיה אישית</a:t>
            </a:r>
            <a:endParaRPr lang="en-IL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31AD41A1-E054-9E25-8555-DEE740677EDB}"/>
              </a:ext>
            </a:extLst>
          </p:cNvPr>
          <p:cNvSpPr txBox="1">
            <a:spLocks/>
          </p:cNvSpPr>
          <p:nvPr/>
        </p:nvSpPr>
        <p:spPr>
          <a:xfrm>
            <a:off x="7766101" y="4681184"/>
            <a:ext cx="1807574" cy="73580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יושרה ואחריות אישית</a:t>
            </a:r>
            <a:endParaRPr lang="en-IL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4" name="כותרת 1">
            <a:extLst>
              <a:ext uri="{FF2B5EF4-FFF2-40B4-BE49-F238E27FC236}">
                <a16:creationId xmlns:a16="http://schemas.microsoft.com/office/drawing/2014/main" id="{C7263CA4-0ECC-C302-F411-6B0EAD21EAF5}"/>
              </a:ext>
            </a:extLst>
          </p:cNvPr>
          <p:cNvSpPr txBox="1">
            <a:spLocks/>
          </p:cNvSpPr>
          <p:nvPr/>
        </p:nvSpPr>
        <p:spPr>
          <a:xfrm>
            <a:off x="5958527" y="4681183"/>
            <a:ext cx="1807574" cy="7358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ביצועיסט/</a:t>
            </a:r>
            <a:r>
              <a:rPr lang="he-IL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ית</a:t>
            </a:r>
            <a:endParaRPr lang="en-IL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5" name="כותרת 1">
            <a:extLst>
              <a:ext uri="{FF2B5EF4-FFF2-40B4-BE49-F238E27FC236}">
                <a16:creationId xmlns:a16="http://schemas.microsoft.com/office/drawing/2014/main" id="{F9450290-2824-F9B5-75E4-E20FB7D1DC6A}"/>
              </a:ext>
            </a:extLst>
          </p:cNvPr>
          <p:cNvSpPr txBox="1">
            <a:spLocks/>
          </p:cNvSpPr>
          <p:nvPr/>
        </p:nvSpPr>
        <p:spPr>
          <a:xfrm>
            <a:off x="7766101" y="5526572"/>
            <a:ext cx="1807574" cy="7358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כוונות ומטרות משותפות</a:t>
            </a:r>
            <a:endParaRPr lang="en-IL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16894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3778469" y="1090873"/>
            <a:ext cx="463506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משאב פנוי</a:t>
            </a:r>
            <a:endParaRPr lang="en-I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4768629" y="2292269"/>
            <a:ext cx="265474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אנשים</a:t>
            </a:r>
            <a:endParaRPr lang="en-IL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61580D90-F7E2-C3BC-E7CD-0526BB8AFED0}"/>
              </a:ext>
            </a:extLst>
          </p:cNvPr>
          <p:cNvSpPr txBox="1">
            <a:spLocks/>
          </p:cNvSpPr>
          <p:nvPr/>
        </p:nvSpPr>
        <p:spPr>
          <a:xfrm>
            <a:off x="2842832" y="3493665"/>
            <a:ext cx="3886298" cy="893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עם מי </a:t>
            </a:r>
            <a:r>
              <a:rPr lang="he-IL" sz="3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באקסלרטור</a:t>
            </a:r>
            <a:r>
              <a:rPr lang="he-IL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 הייתם שמחים לעבוד?</a:t>
            </a:r>
            <a:endParaRPr lang="en-IL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BB47A2F5-5134-0615-C5F5-82B31816DB58}"/>
              </a:ext>
            </a:extLst>
          </p:cNvPr>
          <p:cNvSpPr txBox="1">
            <a:spLocks/>
          </p:cNvSpPr>
          <p:nvPr/>
        </p:nvSpPr>
        <p:spPr>
          <a:xfrm>
            <a:off x="6646994" y="3933131"/>
            <a:ext cx="2958860" cy="8931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תרגיל</a:t>
            </a:r>
            <a:endParaRPr lang="en-IL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B27E8346-1FB3-9B11-79D5-0586AED80C54}"/>
              </a:ext>
            </a:extLst>
          </p:cNvPr>
          <p:cNvSpPr txBox="1">
            <a:spLocks/>
          </p:cNvSpPr>
          <p:nvPr/>
        </p:nvSpPr>
        <p:spPr>
          <a:xfrm>
            <a:off x="2841053" y="4779699"/>
            <a:ext cx="3886298" cy="893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לאילו תפקידים הוא מתאים?</a:t>
            </a:r>
            <a:endParaRPr lang="en-IL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67077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3778469" y="1090873"/>
            <a:ext cx="463506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משאב פנוי</a:t>
            </a:r>
            <a:endParaRPr lang="en-I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4154585" y="2352654"/>
            <a:ext cx="3857786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טכנולוגיה</a:t>
            </a:r>
            <a:endParaRPr lang="en-IL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0" name="כותרת 1">
            <a:extLst>
              <a:ext uri="{FF2B5EF4-FFF2-40B4-BE49-F238E27FC236}">
                <a16:creationId xmlns:a16="http://schemas.microsoft.com/office/drawing/2014/main" id="{76B07D65-6E24-04B2-EB18-62AD0DB1A710}"/>
              </a:ext>
            </a:extLst>
          </p:cNvPr>
          <p:cNvSpPr txBox="1">
            <a:spLocks/>
          </p:cNvSpPr>
          <p:nvPr/>
        </p:nvSpPr>
        <p:spPr>
          <a:xfrm>
            <a:off x="4429938" y="3432961"/>
            <a:ext cx="3332124" cy="9041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התועלת ממנה</a:t>
            </a:r>
            <a:endParaRPr lang="en-IL" sz="3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1" name="כותרת 1">
            <a:extLst>
              <a:ext uri="{FF2B5EF4-FFF2-40B4-BE49-F238E27FC236}">
                <a16:creationId xmlns:a16="http://schemas.microsoft.com/office/drawing/2014/main" id="{6E5183A5-7ABD-53E2-E5E4-63533D1365E3}"/>
              </a:ext>
            </a:extLst>
          </p:cNvPr>
          <p:cNvSpPr txBox="1">
            <a:spLocks/>
          </p:cNvSpPr>
          <p:nvPr/>
        </p:nvSpPr>
        <p:spPr>
          <a:xfrm>
            <a:off x="8012371" y="3432961"/>
            <a:ext cx="3332124" cy="9041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אפליקציה/תוכנה</a:t>
            </a:r>
            <a:endParaRPr lang="en-IL" sz="3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55ABDC04-98F2-E0C3-0874-9E991D96AE68}"/>
              </a:ext>
            </a:extLst>
          </p:cNvPr>
          <p:cNvSpPr txBox="1">
            <a:spLocks/>
          </p:cNvSpPr>
          <p:nvPr/>
        </p:nvSpPr>
        <p:spPr>
          <a:xfrm>
            <a:off x="1097814" y="3448241"/>
            <a:ext cx="3332124" cy="9041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מי זקוק לזה?</a:t>
            </a:r>
            <a:endParaRPr lang="en-IL" sz="3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5DB4CDF7-4BAD-360E-0AFC-B1679EBAB9D3}"/>
              </a:ext>
            </a:extLst>
          </p:cNvPr>
          <p:cNvCxnSpPr/>
          <p:nvPr/>
        </p:nvCxnSpPr>
        <p:spPr>
          <a:xfrm flipV="1">
            <a:off x="7857067" y="3614435"/>
            <a:ext cx="0" cy="2152692"/>
          </a:xfrm>
          <a:prstGeom prst="line">
            <a:avLst/>
          </a:prstGeom>
          <a:ln w="38100">
            <a:solidFill>
              <a:schemeClr val="tx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DE0CF38A-6CE7-2929-E6CB-DF76E4CA2EDE}"/>
              </a:ext>
            </a:extLst>
          </p:cNvPr>
          <p:cNvCxnSpPr/>
          <p:nvPr/>
        </p:nvCxnSpPr>
        <p:spPr>
          <a:xfrm flipV="1">
            <a:off x="4429938" y="3614435"/>
            <a:ext cx="0" cy="2152692"/>
          </a:xfrm>
          <a:prstGeom prst="line">
            <a:avLst/>
          </a:prstGeom>
          <a:ln w="38100">
            <a:solidFill>
              <a:schemeClr val="tx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96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3778469" y="1090873"/>
            <a:ext cx="463506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משאב פנוי</a:t>
            </a:r>
            <a:endParaRPr lang="en-I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3407618" y="2276813"/>
            <a:ext cx="5351719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נכסים פיזיים</a:t>
            </a:r>
            <a:endParaRPr lang="en-IL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B10DB090-74BA-9742-7891-B929C328B131}"/>
              </a:ext>
            </a:extLst>
          </p:cNvPr>
          <p:cNvSpPr txBox="1">
            <a:spLocks/>
          </p:cNvSpPr>
          <p:nvPr/>
        </p:nvSpPr>
        <p:spPr>
          <a:xfrm>
            <a:off x="2684761" y="3859479"/>
            <a:ext cx="679743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נדל"ן, מכונות וציוד, מכשירים</a:t>
            </a:r>
            <a:endParaRPr lang="en-IL" sz="6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9709F47F-1DE9-36E1-5FFA-39CA39A024D7}"/>
              </a:ext>
            </a:extLst>
          </p:cNvPr>
          <p:cNvSpPr txBox="1">
            <a:spLocks/>
          </p:cNvSpPr>
          <p:nvPr/>
        </p:nvSpPr>
        <p:spPr>
          <a:xfrm>
            <a:off x="1095555" y="5013314"/>
            <a:ext cx="9566694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Air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bnb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, Booking, </a:t>
            </a:r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נכסים ריקים (מגרש, מחסן, בית, שטח חקלאי)</a:t>
            </a:r>
            <a:endParaRPr lang="en-IL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92336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3778469" y="1090873"/>
            <a:ext cx="463506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משאב פנוי</a:t>
            </a:r>
            <a:endParaRPr lang="en-I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3407618" y="2276813"/>
            <a:ext cx="5351719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נכסים פיזיים</a:t>
            </a:r>
            <a:endParaRPr lang="en-IL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B10DB090-74BA-9742-7891-B929C328B131}"/>
              </a:ext>
            </a:extLst>
          </p:cNvPr>
          <p:cNvSpPr txBox="1">
            <a:spLocks/>
          </p:cNvSpPr>
          <p:nvPr/>
        </p:nvSpPr>
        <p:spPr>
          <a:xfrm>
            <a:off x="2042974" y="3713111"/>
            <a:ext cx="8081005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חומרי גלם, דברים שאנשים זורקים</a:t>
            </a:r>
            <a:endParaRPr lang="en-IL" sz="6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9709F47F-1DE9-36E1-5FFA-39CA39A024D7}"/>
              </a:ext>
            </a:extLst>
          </p:cNvPr>
          <p:cNvSpPr txBox="1">
            <a:spLocks/>
          </p:cNvSpPr>
          <p:nvPr/>
        </p:nvSpPr>
        <p:spPr>
          <a:xfrm>
            <a:off x="2697284" y="5421702"/>
            <a:ext cx="679743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IL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38140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3778469" y="1090873"/>
            <a:ext cx="463506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משאב פנוי</a:t>
            </a:r>
            <a:endParaRPr lang="en-I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3407618" y="2276813"/>
            <a:ext cx="5351719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ערוצי שיווק</a:t>
            </a:r>
            <a:endParaRPr lang="en-IL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B10DB090-74BA-9742-7891-B929C328B131}"/>
              </a:ext>
            </a:extLst>
          </p:cNvPr>
          <p:cNvSpPr txBox="1">
            <a:spLocks/>
          </p:cNvSpPr>
          <p:nvPr/>
        </p:nvSpPr>
        <p:spPr>
          <a:xfrm>
            <a:off x="2042974" y="3462753"/>
            <a:ext cx="8081005" cy="11223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קהל שלכם, קהל של אחרים, נקודות מגע פיזיות (בית כנסת, תור במספרה...) </a:t>
            </a:r>
            <a:endParaRPr lang="en-IL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9709F47F-1DE9-36E1-5FFA-39CA39A024D7}"/>
              </a:ext>
            </a:extLst>
          </p:cNvPr>
          <p:cNvSpPr txBox="1">
            <a:spLocks/>
          </p:cNvSpPr>
          <p:nvPr/>
        </p:nvSpPr>
        <p:spPr>
          <a:xfrm>
            <a:off x="2697284" y="5421702"/>
            <a:ext cx="679743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IL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183CCE84-8BF0-2211-98F1-FEE04B68A56A}"/>
              </a:ext>
            </a:extLst>
          </p:cNvPr>
          <p:cNvSpPr txBox="1">
            <a:spLocks/>
          </p:cNvSpPr>
          <p:nvPr/>
        </p:nvSpPr>
        <p:spPr>
          <a:xfrm>
            <a:off x="2055497" y="4990189"/>
            <a:ext cx="8081005" cy="11223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הדוגמה של הקהילות הפיננסיות והתור במספרה, </a:t>
            </a:r>
            <a:r>
              <a:rPr lang="he-IL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ווידג'ט</a:t>
            </a:r>
            <a:r>
              <a:rPr lang="he-IL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 באתרים</a:t>
            </a:r>
            <a:endParaRPr lang="en-IL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60963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3778469" y="1090873"/>
            <a:ext cx="463506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משאב פנוי</a:t>
            </a:r>
            <a:endParaRPr lang="en-I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3407618" y="2276813"/>
            <a:ext cx="5351719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כל עסק קיים</a:t>
            </a:r>
            <a:endParaRPr lang="en-IL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B10DB090-74BA-9742-7891-B929C328B131}"/>
              </a:ext>
            </a:extLst>
          </p:cNvPr>
          <p:cNvSpPr txBox="1">
            <a:spLocks/>
          </p:cNvSpPr>
          <p:nvPr/>
        </p:nvSpPr>
        <p:spPr>
          <a:xfrm>
            <a:off x="7220310" y="4518840"/>
            <a:ext cx="4181073" cy="5957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השלמה בניהול </a:t>
            </a:r>
          </a:p>
          <a:p>
            <a:pPr algn="ctr" rtl="1"/>
            <a:r>
              <a:rPr lang="he-IL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(בעיקר עסקים קטנים) 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9709F47F-1DE9-36E1-5FFA-39CA39A024D7}"/>
              </a:ext>
            </a:extLst>
          </p:cNvPr>
          <p:cNvSpPr txBox="1">
            <a:spLocks/>
          </p:cNvSpPr>
          <p:nvPr/>
        </p:nvSpPr>
        <p:spPr>
          <a:xfrm>
            <a:off x="2697284" y="5421702"/>
            <a:ext cx="679743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IL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0" name="כותרת 1">
            <a:extLst>
              <a:ext uri="{FF2B5EF4-FFF2-40B4-BE49-F238E27FC236}">
                <a16:creationId xmlns:a16="http://schemas.microsoft.com/office/drawing/2014/main" id="{B4DD6B39-170F-7D91-BE19-307A16CF495C}"/>
              </a:ext>
            </a:extLst>
          </p:cNvPr>
          <p:cNvSpPr txBox="1">
            <a:spLocks/>
          </p:cNvSpPr>
          <p:nvPr/>
        </p:nvSpPr>
        <p:spPr>
          <a:xfrm>
            <a:off x="1687932" y="4518840"/>
            <a:ext cx="4181073" cy="5957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השלמה בשיווק </a:t>
            </a:r>
          </a:p>
          <a:p>
            <a:pPr algn="ctr" rtl="1"/>
            <a:endParaRPr lang="he-IL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78511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379A2B14-D398-80B0-F282-E17CEE4B0137}"/>
              </a:ext>
            </a:extLst>
          </p:cNvPr>
          <p:cNvSpPr/>
          <p:nvPr/>
        </p:nvSpPr>
        <p:spPr>
          <a:xfrm>
            <a:off x="5886927" y="0"/>
            <a:ext cx="6305073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613411" y="1094819"/>
            <a:ext cx="4635062" cy="26152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3</a:t>
            </a:r>
          </a:p>
          <a:p>
            <a:pPr algn="ctr"/>
            <a:r>
              <a:rPr lang="he-IL" sz="7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זיהוי </a:t>
            </a:r>
          </a:p>
          <a:p>
            <a:pPr algn="ctr"/>
            <a:r>
              <a:rPr lang="he-IL" sz="7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הבעיה של פתרון הבעיה</a:t>
            </a:r>
            <a:endParaRPr lang="en-IL" sz="7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1" name="תמונה 10" descr="תמונה שמכילה שחור, חשיכה&#10;&#10;התיאור נוצר באופן אוטומטי">
            <a:extLst>
              <a:ext uri="{FF2B5EF4-FFF2-40B4-BE49-F238E27FC236}">
                <a16:creationId xmlns:a16="http://schemas.microsoft.com/office/drawing/2014/main" id="{99895A95-9098-9D01-1A81-A80D7AF2F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234" y="0"/>
            <a:ext cx="4843463" cy="6858000"/>
          </a:xfrm>
          <a:prstGeom prst="rect">
            <a:avLst/>
          </a:prstGeom>
        </p:spPr>
      </p:pic>
      <p:sp>
        <p:nvSpPr>
          <p:cNvPr id="6" name="כותרת 1">
            <a:extLst>
              <a:ext uri="{FF2B5EF4-FFF2-40B4-BE49-F238E27FC236}">
                <a16:creationId xmlns:a16="http://schemas.microsoft.com/office/drawing/2014/main" id="{AC8C5FC9-2A9B-0F90-BBB5-C8BEF83C7D8F}"/>
              </a:ext>
            </a:extLst>
          </p:cNvPr>
          <p:cNvSpPr txBox="1">
            <a:spLocks/>
          </p:cNvSpPr>
          <p:nvPr/>
        </p:nvSpPr>
        <p:spPr>
          <a:xfrm>
            <a:off x="330212" y="4593198"/>
            <a:ext cx="5351719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פתרון מדרגה שניה</a:t>
            </a:r>
            <a:endParaRPr lang="en-IL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F1636826-5569-D975-1E7E-AE2A4A90C039}"/>
              </a:ext>
            </a:extLst>
          </p:cNvPr>
          <p:cNvSpPr txBox="1">
            <a:spLocks/>
          </p:cNvSpPr>
          <p:nvPr/>
        </p:nvSpPr>
        <p:spPr>
          <a:xfrm>
            <a:off x="330212" y="5476299"/>
            <a:ext cx="5351719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דוגמה: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Zoom</a:t>
            </a:r>
            <a:endParaRPr lang="en-IL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02908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872202" y="266313"/>
            <a:ext cx="9781419" cy="124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זיהוי </a:t>
            </a:r>
          </a:p>
          <a:p>
            <a:pPr algn="ctr"/>
            <a:r>
              <a:rPr lang="he-I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הבעיה של פתרון הבעיה</a:t>
            </a:r>
            <a:endParaRPr lang="en-IL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AC8C5FC9-2A9B-0F90-BBB5-C8BEF83C7D8F}"/>
              </a:ext>
            </a:extLst>
          </p:cNvPr>
          <p:cNvSpPr txBox="1">
            <a:spLocks/>
          </p:cNvSpPr>
          <p:nvPr/>
        </p:nvSpPr>
        <p:spPr>
          <a:xfrm>
            <a:off x="10089779" y="2251873"/>
            <a:ext cx="1961072" cy="944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תמונה אידיאלית</a:t>
            </a:r>
            <a:endParaRPr lang="en-IL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88D4DC7-4CCF-D730-1E32-375C7D41FA46}"/>
              </a:ext>
            </a:extLst>
          </p:cNvPr>
          <p:cNvSpPr txBox="1">
            <a:spLocks/>
          </p:cNvSpPr>
          <p:nvPr/>
        </p:nvSpPr>
        <p:spPr>
          <a:xfrm>
            <a:off x="7567335" y="2251873"/>
            <a:ext cx="2568420" cy="944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חסר בתמונה הנוכחית?</a:t>
            </a:r>
            <a:endParaRPr lang="en-IL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519AEDE5-6701-0D86-185B-FE127211F863}"/>
              </a:ext>
            </a:extLst>
          </p:cNvPr>
          <p:cNvSpPr txBox="1">
            <a:spLocks/>
          </p:cNvSpPr>
          <p:nvPr/>
        </p:nvSpPr>
        <p:spPr>
          <a:xfrm>
            <a:off x="5044890" y="2251873"/>
            <a:ext cx="2568420" cy="944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הפתרונות הקיימים?</a:t>
            </a:r>
            <a:endParaRPr lang="en-IL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4BCA62EB-43AA-B926-4EEF-F4761D156141}"/>
              </a:ext>
            </a:extLst>
          </p:cNvPr>
          <p:cNvSpPr txBox="1">
            <a:spLocks/>
          </p:cNvSpPr>
          <p:nvPr/>
        </p:nvSpPr>
        <p:spPr>
          <a:xfrm>
            <a:off x="2522445" y="2251873"/>
            <a:ext cx="2568420" cy="944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הבעיה בפתרונות הקיימים?</a:t>
            </a:r>
            <a:endParaRPr lang="en-IL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57FAA5C3-A62B-4233-BF51-18AA4901C62A}"/>
              </a:ext>
            </a:extLst>
          </p:cNvPr>
          <p:cNvSpPr txBox="1">
            <a:spLocks/>
          </p:cNvSpPr>
          <p:nvPr/>
        </p:nvSpPr>
        <p:spPr>
          <a:xfrm>
            <a:off x="0" y="2251873"/>
            <a:ext cx="2568420" cy="944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הפתרון לבעיה בפתרונות הקיימים?</a:t>
            </a:r>
            <a:endParaRPr lang="en-IL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CC7886B2-02D2-E0D3-5BBF-9AD5A8C0FC50}"/>
              </a:ext>
            </a:extLst>
          </p:cNvPr>
          <p:cNvCxnSpPr/>
          <p:nvPr/>
        </p:nvCxnSpPr>
        <p:spPr>
          <a:xfrm flipV="1">
            <a:off x="10237958" y="2360039"/>
            <a:ext cx="0" cy="2152692"/>
          </a:xfrm>
          <a:prstGeom prst="line">
            <a:avLst/>
          </a:prstGeom>
          <a:ln w="38100">
            <a:solidFill>
              <a:schemeClr val="tx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מחבר ישר 12">
            <a:extLst>
              <a:ext uri="{FF2B5EF4-FFF2-40B4-BE49-F238E27FC236}">
                <a16:creationId xmlns:a16="http://schemas.microsoft.com/office/drawing/2014/main" id="{1729FDBF-B450-DC41-0756-D83E0560B3ED}"/>
              </a:ext>
            </a:extLst>
          </p:cNvPr>
          <p:cNvCxnSpPr/>
          <p:nvPr/>
        </p:nvCxnSpPr>
        <p:spPr>
          <a:xfrm flipV="1">
            <a:off x="7567335" y="2352654"/>
            <a:ext cx="0" cy="2152692"/>
          </a:xfrm>
          <a:prstGeom prst="line">
            <a:avLst/>
          </a:prstGeom>
          <a:ln w="38100">
            <a:solidFill>
              <a:schemeClr val="tx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15780F92-6B4F-7E10-3B59-896C33736575}"/>
              </a:ext>
            </a:extLst>
          </p:cNvPr>
          <p:cNvCxnSpPr/>
          <p:nvPr/>
        </p:nvCxnSpPr>
        <p:spPr>
          <a:xfrm flipV="1">
            <a:off x="5039513" y="2352654"/>
            <a:ext cx="0" cy="2152692"/>
          </a:xfrm>
          <a:prstGeom prst="line">
            <a:avLst/>
          </a:prstGeom>
          <a:ln w="38100">
            <a:solidFill>
              <a:schemeClr val="tx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E4591762-3E07-2816-2A5C-6A5A3E73CAFA}"/>
              </a:ext>
            </a:extLst>
          </p:cNvPr>
          <p:cNvCxnSpPr/>
          <p:nvPr/>
        </p:nvCxnSpPr>
        <p:spPr>
          <a:xfrm flipV="1">
            <a:off x="2755075" y="2352654"/>
            <a:ext cx="0" cy="2152692"/>
          </a:xfrm>
          <a:prstGeom prst="line">
            <a:avLst/>
          </a:prstGeom>
          <a:ln w="38100">
            <a:solidFill>
              <a:schemeClr val="tx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452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379A2B14-D398-80B0-F282-E17CEE4B0137}"/>
              </a:ext>
            </a:extLst>
          </p:cNvPr>
          <p:cNvSpPr/>
          <p:nvPr/>
        </p:nvSpPr>
        <p:spPr>
          <a:xfrm>
            <a:off x="-25043" y="0"/>
            <a:ext cx="6305073" cy="6858000"/>
          </a:xfrm>
          <a:prstGeom prst="rect">
            <a:avLst/>
          </a:prstGeom>
          <a:solidFill>
            <a:srgbClr val="ACB6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 descr="תמונה שמכילה שחור, חשיכה&#10;&#10;התיאור נוצר באופן אוטומטי">
            <a:extLst>
              <a:ext uri="{FF2B5EF4-FFF2-40B4-BE49-F238E27FC236}">
                <a16:creationId xmlns:a16="http://schemas.microsoft.com/office/drawing/2014/main" id="{99895A95-9098-9D01-1A81-A80D7AF2F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64" y="0"/>
            <a:ext cx="4843463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33DB704C-4BEA-221C-CFC1-08EAD30AA964}"/>
              </a:ext>
            </a:extLst>
          </p:cNvPr>
          <p:cNvSpPr txBox="1">
            <a:spLocks/>
          </p:cNvSpPr>
          <p:nvPr/>
        </p:nvSpPr>
        <p:spPr>
          <a:xfrm>
            <a:off x="6953674" y="1275973"/>
            <a:ext cx="4635062" cy="26152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7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קריטריונים לבחירת רעיון טוב ורווחי</a:t>
            </a:r>
            <a:endParaRPr lang="en-IL" sz="7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9BB0D14-DBE8-19B7-7F5E-89C0A8E58491}"/>
              </a:ext>
            </a:extLst>
          </p:cNvPr>
          <p:cNvSpPr txBox="1">
            <a:spLocks/>
          </p:cNvSpPr>
          <p:nvPr/>
        </p:nvSpPr>
        <p:spPr>
          <a:xfrm>
            <a:off x="6953674" y="3786260"/>
            <a:ext cx="4635062" cy="16742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טוב = עושה טוב בעולם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  <a:p>
            <a:pPr algn="ctr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רווחי = מכניס לפחות את כמות הכסף שקבענו לעצמנו.</a:t>
            </a:r>
            <a:endParaRPr lang="en-IL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54503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FB5002E9-7EEA-4D7C-864F-89F5429243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D52C0FBE-FBBC-4DC1-931C-62CABABED267}"/>
              </a:ext>
            </a:extLst>
          </p:cNvPr>
          <p:cNvSpPr txBox="1">
            <a:spLocks/>
          </p:cNvSpPr>
          <p:nvPr/>
        </p:nvSpPr>
        <p:spPr>
          <a:xfrm>
            <a:off x="1" y="445569"/>
            <a:ext cx="12192000" cy="949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6600" b="1" cap="all" dirty="0">
                <a:ln w="3175" cmpd="sng">
                  <a:noFill/>
                </a:ln>
                <a:solidFill>
                  <a:schemeClr val="tx1"/>
                </a:solidFill>
                <a:latin typeface="Heebo" pitchFamily="2" charset="-79"/>
                <a:ea typeface="+mj-ea"/>
                <a:cs typeface="Heebo" pitchFamily="2" charset="-79"/>
              </a:rPr>
              <a:t>מי בתכנית?</a:t>
            </a: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70ECA888-FECE-4A74-8CB1-CF9CE3B6CA4E}"/>
              </a:ext>
            </a:extLst>
          </p:cNvPr>
          <p:cNvSpPr txBox="1">
            <a:spLocks/>
          </p:cNvSpPr>
          <p:nvPr/>
        </p:nvSpPr>
        <p:spPr>
          <a:xfrm>
            <a:off x="7916007" y="3984196"/>
            <a:ext cx="3880338" cy="75340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lnSpc>
                <a:spcPct val="170000"/>
              </a:lnSpc>
            </a:pPr>
            <a:r>
              <a:rPr lang="he-IL" sz="2000" b="1" dirty="0">
                <a:cs typeface="+mn-cs"/>
              </a:rPr>
              <a:t>תמיד רוצים ושמחים לעזור, </a:t>
            </a:r>
          </a:p>
          <a:p>
            <a:pPr algn="ctr" rtl="0">
              <a:lnSpc>
                <a:spcPct val="170000"/>
              </a:lnSpc>
            </a:pPr>
            <a:r>
              <a:rPr lang="he-IL" sz="2000" b="1" dirty="0">
                <a:cs typeface="+mn-cs"/>
              </a:rPr>
              <a:t>אכפת לכם מאחרים ומהעולם </a:t>
            </a: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93AF0A1E-EFC8-4090-9DA9-05337DE0AE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8918543" y="1708653"/>
            <a:ext cx="1969477" cy="1563388"/>
          </a:xfrm>
          <a:prstGeom prst="rect">
            <a:avLst/>
          </a:prstGeom>
        </p:spPr>
      </p:pic>
      <p:pic>
        <p:nvPicPr>
          <p:cNvPr id="15" name="תמונה 14" descr="תמונה שמכילה אדם&#10;&#10;התיאור נוצר באופן אוטומטי">
            <a:extLst>
              <a:ext uri="{FF2B5EF4-FFF2-40B4-BE49-F238E27FC236}">
                <a16:creationId xmlns:a16="http://schemas.microsoft.com/office/drawing/2014/main" id="{467B2FAC-EBA7-4621-9D2E-2039E75646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5105398" y="1685518"/>
            <a:ext cx="2379785" cy="1563388"/>
          </a:xfrm>
          <a:prstGeom prst="rect">
            <a:avLst/>
          </a:prstGeom>
        </p:spPr>
      </p:pic>
      <p:pic>
        <p:nvPicPr>
          <p:cNvPr id="17" name="תמונה 16" descr="תמונה שמכילה שמים, חוץ, עננים, מעונן&#10;&#10;התיאור נוצר באופן אוטומטי">
            <a:extLst>
              <a:ext uri="{FF2B5EF4-FFF2-40B4-BE49-F238E27FC236}">
                <a16:creationId xmlns:a16="http://schemas.microsoft.com/office/drawing/2014/main" id="{34BA697D-EAF4-4BBC-AA54-3A3C47D6C4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1128134" y="1685518"/>
            <a:ext cx="2379785" cy="1586523"/>
          </a:xfrm>
          <a:prstGeom prst="rect">
            <a:avLst/>
          </a:prstGeom>
        </p:spPr>
      </p:pic>
      <p:sp>
        <p:nvSpPr>
          <p:cNvPr id="18" name="כותרת 1">
            <a:extLst>
              <a:ext uri="{FF2B5EF4-FFF2-40B4-BE49-F238E27FC236}">
                <a16:creationId xmlns:a16="http://schemas.microsoft.com/office/drawing/2014/main" id="{DF4BE723-DC9E-495F-B897-83C4D69ADE81}"/>
              </a:ext>
            </a:extLst>
          </p:cNvPr>
          <p:cNvSpPr txBox="1">
            <a:spLocks/>
          </p:cNvSpPr>
          <p:nvPr/>
        </p:nvSpPr>
        <p:spPr>
          <a:xfrm>
            <a:off x="7916007" y="3187208"/>
            <a:ext cx="3880338" cy="75340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lnSpc>
                <a:spcPct val="170000"/>
              </a:lnSpc>
            </a:pPr>
            <a:r>
              <a:rPr lang="he-IL" sz="2800" b="1" dirty="0">
                <a:solidFill>
                  <a:srgbClr val="BF9000"/>
                </a:solidFill>
                <a:cs typeface="+mn-cs"/>
              </a:rPr>
              <a:t>אוהבי אדם</a:t>
            </a:r>
          </a:p>
        </p:txBody>
      </p:sp>
      <p:sp>
        <p:nvSpPr>
          <p:cNvPr id="19" name="כותרת 1">
            <a:extLst>
              <a:ext uri="{FF2B5EF4-FFF2-40B4-BE49-F238E27FC236}">
                <a16:creationId xmlns:a16="http://schemas.microsoft.com/office/drawing/2014/main" id="{88BA6279-2C8C-40E9-B5BC-A4DAD054AB92}"/>
              </a:ext>
            </a:extLst>
          </p:cNvPr>
          <p:cNvSpPr txBox="1">
            <a:spLocks/>
          </p:cNvSpPr>
          <p:nvPr/>
        </p:nvSpPr>
        <p:spPr>
          <a:xfrm>
            <a:off x="4155831" y="3970309"/>
            <a:ext cx="3880338" cy="75340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lnSpc>
                <a:spcPct val="170000"/>
              </a:lnSpc>
            </a:pPr>
            <a:r>
              <a:rPr lang="he-IL" sz="2000" b="1" dirty="0">
                <a:cs typeface="+mn-cs"/>
              </a:rPr>
              <a:t>סקרנים, חרוצים </a:t>
            </a:r>
          </a:p>
          <a:p>
            <a:pPr algn="ctr" rtl="0">
              <a:lnSpc>
                <a:spcPct val="170000"/>
              </a:lnSpc>
            </a:pPr>
            <a:r>
              <a:rPr lang="he-IL" sz="2000" b="1" dirty="0">
                <a:cs typeface="+mn-cs"/>
              </a:rPr>
              <a:t>ומוכנים לעשות את מה שנדרש</a:t>
            </a:r>
          </a:p>
        </p:txBody>
      </p:sp>
      <p:sp>
        <p:nvSpPr>
          <p:cNvPr id="20" name="כותרת 1">
            <a:extLst>
              <a:ext uri="{FF2B5EF4-FFF2-40B4-BE49-F238E27FC236}">
                <a16:creationId xmlns:a16="http://schemas.microsoft.com/office/drawing/2014/main" id="{350A5C87-8062-4118-9A4A-11E98DABE11B}"/>
              </a:ext>
            </a:extLst>
          </p:cNvPr>
          <p:cNvSpPr txBox="1">
            <a:spLocks/>
          </p:cNvSpPr>
          <p:nvPr/>
        </p:nvSpPr>
        <p:spPr>
          <a:xfrm>
            <a:off x="4273060" y="3199921"/>
            <a:ext cx="3880338" cy="75340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lnSpc>
                <a:spcPct val="170000"/>
              </a:lnSpc>
            </a:pPr>
            <a:r>
              <a:rPr lang="he-IL" sz="2800" b="1" dirty="0">
                <a:solidFill>
                  <a:srgbClr val="BF9000"/>
                </a:solidFill>
                <a:cs typeface="+mn-cs"/>
              </a:rPr>
              <a:t>תלמידים מצוינים</a:t>
            </a:r>
          </a:p>
        </p:txBody>
      </p:sp>
      <p:sp>
        <p:nvSpPr>
          <p:cNvPr id="21" name="כותרת 1">
            <a:extLst>
              <a:ext uri="{FF2B5EF4-FFF2-40B4-BE49-F238E27FC236}">
                <a16:creationId xmlns:a16="http://schemas.microsoft.com/office/drawing/2014/main" id="{1404B39E-604D-4A45-A10F-5DABB5C66161}"/>
              </a:ext>
            </a:extLst>
          </p:cNvPr>
          <p:cNvSpPr txBox="1">
            <a:spLocks/>
          </p:cNvSpPr>
          <p:nvPr/>
        </p:nvSpPr>
        <p:spPr>
          <a:xfrm>
            <a:off x="39990" y="4218266"/>
            <a:ext cx="4412060" cy="75340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lnSpc>
                <a:spcPct val="170000"/>
              </a:lnSpc>
            </a:pPr>
            <a:r>
              <a:rPr lang="he-IL" sz="2000" b="1" dirty="0">
                <a:cs typeface="+mn-cs"/>
              </a:rPr>
              <a:t>שואפים בשלב זה של חייהם לייצר מקורות הכנסה גדולים ומחויבים להשקיע את הזמן והמאמצים הנדרשים</a:t>
            </a:r>
          </a:p>
        </p:txBody>
      </p:sp>
      <p:sp>
        <p:nvSpPr>
          <p:cNvPr id="22" name="כותרת 1">
            <a:extLst>
              <a:ext uri="{FF2B5EF4-FFF2-40B4-BE49-F238E27FC236}">
                <a16:creationId xmlns:a16="http://schemas.microsoft.com/office/drawing/2014/main" id="{53BB9CA5-A126-413F-AECF-E1B5DF2F85E1}"/>
              </a:ext>
            </a:extLst>
          </p:cNvPr>
          <p:cNvSpPr txBox="1">
            <a:spLocks/>
          </p:cNvSpPr>
          <p:nvPr/>
        </p:nvSpPr>
        <p:spPr>
          <a:xfrm>
            <a:off x="0" y="3199921"/>
            <a:ext cx="4452050" cy="75340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lnSpc>
                <a:spcPct val="170000"/>
              </a:lnSpc>
            </a:pPr>
            <a:r>
              <a:rPr lang="he-IL" sz="2800" b="1" dirty="0">
                <a:solidFill>
                  <a:srgbClr val="BF9000"/>
                </a:solidFill>
                <a:cs typeface="+mn-cs"/>
              </a:rPr>
              <a:t>מחויבים להצלחה כלכלית</a:t>
            </a:r>
          </a:p>
        </p:txBody>
      </p:sp>
      <p:sp>
        <p:nvSpPr>
          <p:cNvPr id="23" name="מציין מיקום תוכן 2">
            <a:extLst>
              <a:ext uri="{FF2B5EF4-FFF2-40B4-BE49-F238E27FC236}">
                <a16:creationId xmlns:a16="http://schemas.microsoft.com/office/drawing/2014/main" id="{C0934837-B5B1-4F53-986B-286684635496}"/>
              </a:ext>
            </a:extLst>
          </p:cNvPr>
          <p:cNvSpPr txBox="1">
            <a:spLocks/>
          </p:cNvSpPr>
          <p:nvPr/>
        </p:nvSpPr>
        <p:spPr>
          <a:xfrm>
            <a:off x="-1" y="5579021"/>
            <a:ext cx="12192000" cy="949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2400" b="1" cap="all" dirty="0">
                <a:ln w="3175" cmpd="sng">
                  <a:noFill/>
                </a:ln>
                <a:solidFill>
                  <a:srgbClr val="BF9000"/>
                </a:solidFill>
                <a:latin typeface="Heebo" pitchFamily="2" charset="-79"/>
                <a:ea typeface="+mj-ea"/>
                <a:cs typeface="Heebo" pitchFamily="2" charset="-79"/>
              </a:rPr>
              <a:t>אנשים מקסימים</a:t>
            </a:r>
          </a:p>
        </p:txBody>
      </p:sp>
    </p:spTree>
    <p:extLst>
      <p:ext uri="{BB962C8B-B14F-4D97-AF65-F5344CB8AC3E}">
        <p14:creationId xmlns:p14="http://schemas.microsoft.com/office/powerpoint/2010/main" val="119873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33DB704C-4BEA-221C-CFC1-08EAD30AA964}"/>
              </a:ext>
            </a:extLst>
          </p:cNvPr>
          <p:cNvSpPr txBox="1">
            <a:spLocks/>
          </p:cNvSpPr>
          <p:nvPr/>
        </p:nvSpPr>
        <p:spPr>
          <a:xfrm>
            <a:off x="1216325" y="542728"/>
            <a:ext cx="10277521" cy="26152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13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הפוטנציאל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CA0718BB-5524-60FB-8000-DE3E89F6A271}"/>
              </a:ext>
            </a:extLst>
          </p:cNvPr>
          <p:cNvSpPr txBox="1">
            <a:spLocks/>
          </p:cNvSpPr>
          <p:nvPr/>
        </p:nvSpPr>
        <p:spPr>
          <a:xfrm>
            <a:off x="1216324" y="2673452"/>
            <a:ext cx="10277521" cy="26152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חכם לא נופל לבור </a:t>
            </a:r>
            <a:br>
              <a:rPr 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</a:br>
            <a:r>
              <a:rPr lang="he-I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שפיקח יודע לצאת ממנו!</a:t>
            </a:r>
          </a:p>
        </p:txBody>
      </p:sp>
    </p:spTree>
    <p:extLst>
      <p:ext uri="{BB962C8B-B14F-4D97-AF65-F5344CB8AC3E}">
        <p14:creationId xmlns:p14="http://schemas.microsoft.com/office/powerpoint/2010/main" val="16192796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33DB704C-4BEA-221C-CFC1-08EAD30AA964}"/>
              </a:ext>
            </a:extLst>
          </p:cNvPr>
          <p:cNvSpPr txBox="1">
            <a:spLocks/>
          </p:cNvSpPr>
          <p:nvPr/>
        </p:nvSpPr>
        <p:spPr>
          <a:xfrm>
            <a:off x="4836960" y="474373"/>
            <a:ext cx="2493035" cy="4550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הפוטנציאל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D7BF4A2-31EE-9108-E35C-5DAC57EFD119}"/>
              </a:ext>
            </a:extLst>
          </p:cNvPr>
          <p:cNvSpPr txBox="1">
            <a:spLocks/>
          </p:cNvSpPr>
          <p:nvPr/>
        </p:nvSpPr>
        <p:spPr>
          <a:xfrm>
            <a:off x="6396954" y="1503127"/>
            <a:ext cx="4110912" cy="1220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צד הביקוש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326B30C1-DCDB-94FA-32CB-6143A58276B7}"/>
              </a:ext>
            </a:extLst>
          </p:cNvPr>
          <p:cNvSpPr txBox="1">
            <a:spLocks/>
          </p:cNvSpPr>
          <p:nvPr/>
        </p:nvSpPr>
        <p:spPr>
          <a:xfrm>
            <a:off x="6879652" y="3429000"/>
            <a:ext cx="3145515" cy="608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רוצים?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6CBDC964-57DC-32EB-9108-0CFE83FF6120}"/>
              </a:ext>
            </a:extLst>
          </p:cNvPr>
          <p:cNvSpPr txBox="1">
            <a:spLocks/>
          </p:cNvSpPr>
          <p:nvPr/>
        </p:nvSpPr>
        <p:spPr>
          <a:xfrm>
            <a:off x="7176671" y="3549770"/>
            <a:ext cx="1954309" cy="608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he-IL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4" name="כותרת 1">
            <a:extLst>
              <a:ext uri="{FF2B5EF4-FFF2-40B4-BE49-F238E27FC236}">
                <a16:creationId xmlns:a16="http://schemas.microsoft.com/office/drawing/2014/main" id="{D975CC99-9859-BDE3-54F5-B8EBCB464BA5}"/>
              </a:ext>
            </a:extLst>
          </p:cNvPr>
          <p:cNvSpPr txBox="1">
            <a:spLocks/>
          </p:cNvSpPr>
          <p:nvPr/>
        </p:nvSpPr>
        <p:spPr>
          <a:xfrm>
            <a:off x="1695888" y="1499905"/>
            <a:ext cx="4110912" cy="1220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צד ההיצע</a:t>
            </a:r>
          </a:p>
        </p:txBody>
      </p:sp>
      <p:sp>
        <p:nvSpPr>
          <p:cNvPr id="15" name="כותרת 1">
            <a:extLst>
              <a:ext uri="{FF2B5EF4-FFF2-40B4-BE49-F238E27FC236}">
                <a16:creationId xmlns:a16="http://schemas.microsoft.com/office/drawing/2014/main" id="{7366E833-9A8F-E7F0-61D3-A3D97AA4A54E}"/>
              </a:ext>
            </a:extLst>
          </p:cNvPr>
          <p:cNvSpPr txBox="1">
            <a:spLocks/>
          </p:cNvSpPr>
          <p:nvPr/>
        </p:nvSpPr>
        <p:spPr>
          <a:xfrm>
            <a:off x="1848306" y="3429000"/>
            <a:ext cx="3806074" cy="608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מסוגל לספק?</a:t>
            </a:r>
          </a:p>
        </p:txBody>
      </p:sp>
      <p:sp>
        <p:nvSpPr>
          <p:cNvPr id="16" name="כותרת 1">
            <a:extLst>
              <a:ext uri="{FF2B5EF4-FFF2-40B4-BE49-F238E27FC236}">
                <a16:creationId xmlns:a16="http://schemas.microsoft.com/office/drawing/2014/main" id="{74ECFC58-39E8-33A4-E3E7-A02A3FD27A73}"/>
              </a:ext>
            </a:extLst>
          </p:cNvPr>
          <p:cNvSpPr txBox="1">
            <a:spLocks/>
          </p:cNvSpPr>
          <p:nvPr/>
        </p:nvSpPr>
        <p:spPr>
          <a:xfrm>
            <a:off x="6879652" y="4369279"/>
            <a:ext cx="3145515" cy="608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כסף נכנס?</a:t>
            </a:r>
          </a:p>
        </p:txBody>
      </p:sp>
      <p:sp>
        <p:nvSpPr>
          <p:cNvPr id="17" name="כותרת 1">
            <a:extLst>
              <a:ext uri="{FF2B5EF4-FFF2-40B4-BE49-F238E27FC236}">
                <a16:creationId xmlns:a16="http://schemas.microsoft.com/office/drawing/2014/main" id="{2D72ED58-BDA1-3623-6702-DB36C2DFDC02}"/>
              </a:ext>
            </a:extLst>
          </p:cNvPr>
          <p:cNvSpPr txBox="1">
            <a:spLocks/>
          </p:cNvSpPr>
          <p:nvPr/>
        </p:nvSpPr>
        <p:spPr>
          <a:xfrm>
            <a:off x="1848306" y="4369279"/>
            <a:ext cx="3806074" cy="608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כסף יוצא?</a:t>
            </a:r>
          </a:p>
        </p:txBody>
      </p:sp>
    </p:spTree>
    <p:extLst>
      <p:ext uri="{BB962C8B-B14F-4D97-AF65-F5344CB8AC3E}">
        <p14:creationId xmlns:p14="http://schemas.microsoft.com/office/powerpoint/2010/main" val="3377433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-17932"/>
            <a:ext cx="12217043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7D7BF4A2-31EE-9108-E35C-5DAC57EFD119}"/>
              </a:ext>
            </a:extLst>
          </p:cNvPr>
          <p:cNvSpPr txBox="1">
            <a:spLocks/>
          </p:cNvSpPr>
          <p:nvPr/>
        </p:nvSpPr>
        <p:spPr>
          <a:xfrm>
            <a:off x="4040544" y="174785"/>
            <a:ext cx="4110912" cy="1220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צד הביקוש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326B30C1-DCDB-94FA-32CB-6143A58276B7}"/>
              </a:ext>
            </a:extLst>
          </p:cNvPr>
          <p:cNvSpPr txBox="1">
            <a:spLocks/>
          </p:cNvSpPr>
          <p:nvPr/>
        </p:nvSpPr>
        <p:spPr>
          <a:xfrm>
            <a:off x="4808516" y="1667588"/>
            <a:ext cx="3145515" cy="78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קהל היעד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6CBDC964-57DC-32EB-9108-0CFE83FF6120}"/>
              </a:ext>
            </a:extLst>
          </p:cNvPr>
          <p:cNvSpPr txBox="1">
            <a:spLocks/>
          </p:cNvSpPr>
          <p:nvPr/>
        </p:nvSpPr>
        <p:spPr>
          <a:xfrm>
            <a:off x="6526821" y="3520975"/>
            <a:ext cx="1954309" cy="608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he-IL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6" name="כותרת 1">
            <a:extLst>
              <a:ext uri="{FF2B5EF4-FFF2-40B4-BE49-F238E27FC236}">
                <a16:creationId xmlns:a16="http://schemas.microsoft.com/office/drawing/2014/main" id="{74ECFC58-39E8-33A4-E3E7-A02A3FD27A73}"/>
              </a:ext>
            </a:extLst>
          </p:cNvPr>
          <p:cNvSpPr txBox="1">
            <a:spLocks/>
          </p:cNvSpPr>
          <p:nvPr/>
        </p:nvSpPr>
        <p:spPr>
          <a:xfrm>
            <a:off x="7890118" y="2737874"/>
            <a:ext cx="3550876" cy="608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חברות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B</a:t>
            </a:r>
            <a:endParaRPr lang="he-IL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5DCD949B-748E-2947-F435-FC1780C2D77F}"/>
              </a:ext>
            </a:extLst>
          </p:cNvPr>
          <p:cNvSpPr txBox="1">
            <a:spLocks/>
          </p:cNvSpPr>
          <p:nvPr/>
        </p:nvSpPr>
        <p:spPr>
          <a:xfrm>
            <a:off x="4403155" y="2720416"/>
            <a:ext cx="3550876" cy="608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לקוחות פרטיים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C</a:t>
            </a:r>
            <a:endParaRPr lang="he-IL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DB5D1DBA-D0F6-7070-CE20-92024EB4A012}"/>
              </a:ext>
            </a:extLst>
          </p:cNvPr>
          <p:cNvSpPr txBox="1">
            <a:spLocks/>
          </p:cNvSpPr>
          <p:nvPr/>
        </p:nvSpPr>
        <p:spPr>
          <a:xfrm>
            <a:off x="762369" y="2727297"/>
            <a:ext cx="3550876" cy="608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גופים ציבוריים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G</a:t>
            </a:r>
            <a:endParaRPr lang="he-IL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0" name="כותרת 1">
            <a:extLst>
              <a:ext uri="{FF2B5EF4-FFF2-40B4-BE49-F238E27FC236}">
                <a16:creationId xmlns:a16="http://schemas.microsoft.com/office/drawing/2014/main" id="{A72E701C-7FB6-0098-6DA7-4B094B0EEE52}"/>
              </a:ext>
            </a:extLst>
          </p:cNvPr>
          <p:cNvSpPr txBox="1">
            <a:spLocks/>
          </p:cNvSpPr>
          <p:nvPr/>
        </p:nvSpPr>
        <p:spPr>
          <a:xfrm>
            <a:off x="8481130" y="3470813"/>
            <a:ext cx="2368852" cy="4878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עסקים גדולים</a:t>
            </a:r>
          </a:p>
        </p:txBody>
      </p:sp>
      <p:sp>
        <p:nvSpPr>
          <p:cNvPr id="11" name="כותרת 1">
            <a:extLst>
              <a:ext uri="{FF2B5EF4-FFF2-40B4-BE49-F238E27FC236}">
                <a16:creationId xmlns:a16="http://schemas.microsoft.com/office/drawing/2014/main" id="{45DF4C9D-F622-1593-4573-608DFD505D5D}"/>
              </a:ext>
            </a:extLst>
          </p:cNvPr>
          <p:cNvSpPr txBox="1">
            <a:spLocks/>
          </p:cNvSpPr>
          <p:nvPr/>
        </p:nvSpPr>
        <p:spPr>
          <a:xfrm>
            <a:off x="8481130" y="3947368"/>
            <a:ext cx="2368852" cy="4878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עסקים קטנים</a:t>
            </a:r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05B151CE-F103-C5DC-EB5A-E9CBAD36A6D8}"/>
              </a:ext>
            </a:extLst>
          </p:cNvPr>
          <p:cNvSpPr txBox="1">
            <a:spLocks/>
          </p:cNvSpPr>
          <p:nvPr/>
        </p:nvSpPr>
        <p:spPr>
          <a:xfrm>
            <a:off x="4971429" y="3443238"/>
            <a:ext cx="2368852" cy="4878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עשירים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6E4596C1-A3F3-04F7-161E-7F4D1D93735E}"/>
              </a:ext>
            </a:extLst>
          </p:cNvPr>
          <p:cNvSpPr txBox="1">
            <a:spLocks/>
          </p:cNvSpPr>
          <p:nvPr/>
        </p:nvSpPr>
        <p:spPr>
          <a:xfrm>
            <a:off x="4643166" y="3793116"/>
            <a:ext cx="2935857" cy="5843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מעמד הביניים ומטה</a:t>
            </a:r>
          </a:p>
        </p:txBody>
      </p:sp>
      <p:sp>
        <p:nvSpPr>
          <p:cNvPr id="18" name="כותרת 1">
            <a:extLst>
              <a:ext uri="{FF2B5EF4-FFF2-40B4-BE49-F238E27FC236}">
                <a16:creationId xmlns:a16="http://schemas.microsoft.com/office/drawing/2014/main" id="{67033E67-2B4E-3323-8EB0-73229D8F5457}"/>
              </a:ext>
            </a:extLst>
          </p:cNvPr>
          <p:cNvSpPr txBox="1">
            <a:spLocks/>
          </p:cNvSpPr>
          <p:nvPr/>
        </p:nvSpPr>
        <p:spPr>
          <a:xfrm>
            <a:off x="1296534" y="3328578"/>
            <a:ext cx="2368852" cy="4878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משרדי ממשלה</a:t>
            </a:r>
          </a:p>
        </p:txBody>
      </p:sp>
      <p:sp>
        <p:nvSpPr>
          <p:cNvPr id="19" name="כותרת 1">
            <a:extLst>
              <a:ext uri="{FF2B5EF4-FFF2-40B4-BE49-F238E27FC236}">
                <a16:creationId xmlns:a16="http://schemas.microsoft.com/office/drawing/2014/main" id="{BA5031C3-968E-F051-5402-A84648FD5474}"/>
              </a:ext>
            </a:extLst>
          </p:cNvPr>
          <p:cNvSpPr txBox="1">
            <a:spLocks/>
          </p:cNvSpPr>
          <p:nvPr/>
        </p:nvSpPr>
        <p:spPr>
          <a:xfrm>
            <a:off x="968271" y="3678456"/>
            <a:ext cx="2935857" cy="5843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עיריות</a:t>
            </a:r>
          </a:p>
        </p:txBody>
      </p:sp>
      <p:sp>
        <p:nvSpPr>
          <p:cNvPr id="20" name="כותרת 1">
            <a:extLst>
              <a:ext uri="{FF2B5EF4-FFF2-40B4-BE49-F238E27FC236}">
                <a16:creationId xmlns:a16="http://schemas.microsoft.com/office/drawing/2014/main" id="{6CB8856B-B76E-2352-34D6-74BA9B079260}"/>
              </a:ext>
            </a:extLst>
          </p:cNvPr>
          <p:cNvSpPr txBox="1">
            <a:spLocks/>
          </p:cNvSpPr>
          <p:nvPr/>
        </p:nvSpPr>
        <p:spPr>
          <a:xfrm>
            <a:off x="4249770" y="4841990"/>
            <a:ext cx="3550876" cy="608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המגזר השלישי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B</a:t>
            </a:r>
            <a:endParaRPr lang="he-IL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1" name="כותרת 1">
            <a:extLst>
              <a:ext uri="{FF2B5EF4-FFF2-40B4-BE49-F238E27FC236}">
                <a16:creationId xmlns:a16="http://schemas.microsoft.com/office/drawing/2014/main" id="{47DDC571-74DA-5DE9-EF63-C30DC943FCD1}"/>
              </a:ext>
            </a:extLst>
          </p:cNvPr>
          <p:cNvSpPr txBox="1">
            <a:spLocks/>
          </p:cNvSpPr>
          <p:nvPr/>
        </p:nvSpPr>
        <p:spPr>
          <a:xfrm>
            <a:off x="4840782" y="5452808"/>
            <a:ext cx="2368852" cy="4878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ארגונים ועמותות</a:t>
            </a:r>
          </a:p>
        </p:txBody>
      </p:sp>
    </p:spTree>
    <p:extLst>
      <p:ext uri="{BB962C8B-B14F-4D97-AF65-F5344CB8AC3E}">
        <p14:creationId xmlns:p14="http://schemas.microsoft.com/office/powerpoint/2010/main" val="3759105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-17932"/>
            <a:ext cx="12217043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7D7BF4A2-31EE-9108-E35C-5DAC57EFD119}"/>
              </a:ext>
            </a:extLst>
          </p:cNvPr>
          <p:cNvSpPr txBox="1">
            <a:spLocks/>
          </p:cNvSpPr>
          <p:nvPr/>
        </p:nvSpPr>
        <p:spPr>
          <a:xfrm>
            <a:off x="4028022" y="179491"/>
            <a:ext cx="4110912" cy="1220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צד הביקוש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326B30C1-DCDB-94FA-32CB-6143A58276B7}"/>
              </a:ext>
            </a:extLst>
          </p:cNvPr>
          <p:cNvSpPr txBox="1">
            <a:spLocks/>
          </p:cNvSpPr>
          <p:nvPr/>
        </p:nvSpPr>
        <p:spPr>
          <a:xfrm>
            <a:off x="4418676" y="1831605"/>
            <a:ext cx="5572472" cy="78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נכונות לשלם</a:t>
            </a:r>
          </a:p>
        </p:txBody>
      </p:sp>
      <p:sp>
        <p:nvSpPr>
          <p:cNvPr id="20" name="כותרת 1">
            <a:extLst>
              <a:ext uri="{FF2B5EF4-FFF2-40B4-BE49-F238E27FC236}">
                <a16:creationId xmlns:a16="http://schemas.microsoft.com/office/drawing/2014/main" id="{6CB8856B-B76E-2352-34D6-74BA9B079260}"/>
              </a:ext>
            </a:extLst>
          </p:cNvPr>
          <p:cNvSpPr txBox="1">
            <a:spLocks/>
          </p:cNvSpPr>
          <p:nvPr/>
        </p:nvSpPr>
        <p:spPr>
          <a:xfrm>
            <a:off x="4726113" y="2749324"/>
            <a:ext cx="5265035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המוצר חיוני או שהוא מותרות?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7566C77E-DFA3-CD06-77ED-CC0C0EA7654E}"/>
              </a:ext>
            </a:extLst>
          </p:cNvPr>
          <p:cNvSpPr txBox="1">
            <a:spLocks/>
          </p:cNvSpPr>
          <p:nvPr/>
        </p:nvSpPr>
        <p:spPr>
          <a:xfrm>
            <a:off x="4418677" y="3440422"/>
            <a:ext cx="5572472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הלקוח מודע לבעיה / צורך שלו?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DF77A5AE-8DD8-CDE0-E735-1042B02524A2}"/>
              </a:ext>
            </a:extLst>
          </p:cNvPr>
          <p:cNvSpPr txBox="1">
            <a:spLocks/>
          </p:cNvSpPr>
          <p:nvPr/>
        </p:nvSpPr>
        <p:spPr>
          <a:xfrm>
            <a:off x="3424687" y="4131520"/>
            <a:ext cx="6566461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האם הוא חושב שהוא יכול לפתור אותה בעצמו?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96D07A46-2C84-12C3-5B16-38ADC1F46BC5}"/>
              </a:ext>
            </a:extLst>
          </p:cNvPr>
          <p:cNvSpPr txBox="1">
            <a:spLocks/>
          </p:cNvSpPr>
          <p:nvPr/>
        </p:nvSpPr>
        <p:spPr>
          <a:xfrm>
            <a:off x="2113473" y="4767226"/>
            <a:ext cx="7877676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הוא מוכן לשלם בשביל לפתור את הבעיה/צורך?</a:t>
            </a:r>
          </a:p>
        </p:txBody>
      </p:sp>
    </p:spTree>
    <p:extLst>
      <p:ext uri="{BB962C8B-B14F-4D97-AF65-F5344CB8AC3E}">
        <p14:creationId xmlns:p14="http://schemas.microsoft.com/office/powerpoint/2010/main" val="13259023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-17932"/>
            <a:ext cx="12217043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7D7BF4A2-31EE-9108-E35C-5DAC57EFD119}"/>
              </a:ext>
            </a:extLst>
          </p:cNvPr>
          <p:cNvSpPr txBox="1">
            <a:spLocks/>
          </p:cNvSpPr>
          <p:nvPr/>
        </p:nvSpPr>
        <p:spPr>
          <a:xfrm>
            <a:off x="4028022" y="179491"/>
            <a:ext cx="4110912" cy="1220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צד הביקוש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326B30C1-DCDB-94FA-32CB-6143A58276B7}"/>
              </a:ext>
            </a:extLst>
          </p:cNvPr>
          <p:cNvSpPr txBox="1">
            <a:spLocks/>
          </p:cNvSpPr>
          <p:nvPr/>
        </p:nvSpPr>
        <p:spPr>
          <a:xfrm>
            <a:off x="4228895" y="1597552"/>
            <a:ext cx="5572472" cy="78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גודל השוק</a:t>
            </a:r>
          </a:p>
        </p:txBody>
      </p:sp>
      <p:sp>
        <p:nvSpPr>
          <p:cNvPr id="20" name="כותרת 1">
            <a:extLst>
              <a:ext uri="{FF2B5EF4-FFF2-40B4-BE49-F238E27FC236}">
                <a16:creationId xmlns:a16="http://schemas.microsoft.com/office/drawing/2014/main" id="{6CB8856B-B76E-2352-34D6-74BA9B079260}"/>
              </a:ext>
            </a:extLst>
          </p:cNvPr>
          <p:cNvSpPr txBox="1">
            <a:spLocks/>
          </p:cNvSpPr>
          <p:nvPr/>
        </p:nvSpPr>
        <p:spPr>
          <a:xfrm>
            <a:off x="4536332" y="2515271"/>
            <a:ext cx="5265035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לקוחות פוטנציאלים יש?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7566C77E-DFA3-CD06-77ED-CC0C0EA7654E}"/>
              </a:ext>
            </a:extLst>
          </p:cNvPr>
          <p:cNvSpPr txBox="1">
            <a:spLocks/>
          </p:cNvSpPr>
          <p:nvPr/>
        </p:nvSpPr>
        <p:spPr>
          <a:xfrm>
            <a:off x="4228896" y="3206369"/>
            <a:ext cx="5572472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מהם אני יכול להשיג?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DF77A5AE-8DD8-CDE0-E735-1042B02524A2}"/>
              </a:ext>
            </a:extLst>
          </p:cNvPr>
          <p:cNvSpPr txBox="1">
            <a:spLocks/>
          </p:cNvSpPr>
          <p:nvPr/>
        </p:nvSpPr>
        <p:spPr>
          <a:xfrm>
            <a:off x="3234906" y="3897467"/>
            <a:ext cx="6566461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לקוח יוציא על המוצר הראשון?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96D07A46-2C84-12C3-5B16-38ADC1F46BC5}"/>
              </a:ext>
            </a:extLst>
          </p:cNvPr>
          <p:cNvSpPr txBox="1">
            <a:spLocks/>
          </p:cNvSpPr>
          <p:nvPr/>
        </p:nvSpPr>
        <p:spPr>
          <a:xfrm>
            <a:off x="1923692" y="4533173"/>
            <a:ext cx="7877676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הוא יוציא בממוצע עבור כל המוצרים שאני אציע?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BAA6EF0F-BD86-B50C-47E2-9DBA402B7211}"/>
              </a:ext>
            </a:extLst>
          </p:cNvPr>
          <p:cNvSpPr txBox="1">
            <a:spLocks/>
          </p:cNvSpPr>
          <p:nvPr/>
        </p:nvSpPr>
        <p:spPr>
          <a:xfrm>
            <a:off x="1954859" y="5246662"/>
            <a:ext cx="7877676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ההכנסה השנתית הצפויה?</a:t>
            </a:r>
          </a:p>
        </p:txBody>
      </p:sp>
    </p:spTree>
    <p:extLst>
      <p:ext uri="{BB962C8B-B14F-4D97-AF65-F5344CB8AC3E}">
        <p14:creationId xmlns:p14="http://schemas.microsoft.com/office/powerpoint/2010/main" val="3871653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-17932"/>
            <a:ext cx="12217043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7D7BF4A2-31EE-9108-E35C-5DAC57EFD119}"/>
              </a:ext>
            </a:extLst>
          </p:cNvPr>
          <p:cNvSpPr txBox="1">
            <a:spLocks/>
          </p:cNvSpPr>
          <p:nvPr/>
        </p:nvSpPr>
        <p:spPr>
          <a:xfrm>
            <a:off x="4028022" y="179491"/>
            <a:ext cx="4110912" cy="1220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צד ההיצע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326B30C1-DCDB-94FA-32CB-6143A58276B7}"/>
              </a:ext>
            </a:extLst>
          </p:cNvPr>
          <p:cNvSpPr txBox="1">
            <a:spLocks/>
          </p:cNvSpPr>
          <p:nvPr/>
        </p:nvSpPr>
        <p:spPr>
          <a:xfrm>
            <a:off x="3088257" y="1597552"/>
            <a:ext cx="6713110" cy="78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נדרש כדי לספק את השירות?</a:t>
            </a:r>
          </a:p>
        </p:txBody>
      </p:sp>
      <p:sp>
        <p:nvSpPr>
          <p:cNvPr id="20" name="כותרת 1">
            <a:extLst>
              <a:ext uri="{FF2B5EF4-FFF2-40B4-BE49-F238E27FC236}">
                <a16:creationId xmlns:a16="http://schemas.microsoft.com/office/drawing/2014/main" id="{6CB8856B-B76E-2352-34D6-74BA9B079260}"/>
              </a:ext>
            </a:extLst>
          </p:cNvPr>
          <p:cNvSpPr txBox="1">
            <a:spLocks/>
          </p:cNvSpPr>
          <p:nvPr/>
        </p:nvSpPr>
        <p:spPr>
          <a:xfrm>
            <a:off x="4536332" y="2515271"/>
            <a:ext cx="5265035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האם השירות עתיר עבודה או לא?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7566C77E-DFA3-CD06-77ED-CC0C0EA7654E}"/>
              </a:ext>
            </a:extLst>
          </p:cNvPr>
          <p:cNvSpPr txBox="1">
            <a:spLocks/>
          </p:cNvSpPr>
          <p:nvPr/>
        </p:nvSpPr>
        <p:spPr>
          <a:xfrm>
            <a:off x="2544793" y="3092993"/>
            <a:ext cx="7256576" cy="5540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פשוט להגיע לקהל בקנה מידה גדול (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Scaling</a:t>
            </a:r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)?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DF77A5AE-8DD8-CDE0-E735-1042B02524A2}"/>
              </a:ext>
            </a:extLst>
          </p:cNvPr>
          <p:cNvSpPr txBox="1">
            <a:spLocks/>
          </p:cNvSpPr>
          <p:nvPr/>
        </p:nvSpPr>
        <p:spPr>
          <a:xfrm>
            <a:off x="3234906" y="3897467"/>
            <a:ext cx="6566461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האם יש לי אסטרטגיית שיווק קלה וזולה?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96D07A46-2C84-12C3-5B16-38ADC1F46BC5}"/>
              </a:ext>
            </a:extLst>
          </p:cNvPr>
          <p:cNvSpPr txBox="1">
            <a:spLocks/>
          </p:cNvSpPr>
          <p:nvPr/>
        </p:nvSpPr>
        <p:spPr>
          <a:xfrm>
            <a:off x="1923692" y="4533173"/>
            <a:ext cx="7877676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הוא יוציא בממוצע עבור כל המוצרים שאני אציע?</a:t>
            </a:r>
          </a:p>
        </p:txBody>
      </p:sp>
    </p:spTree>
    <p:extLst>
      <p:ext uri="{BB962C8B-B14F-4D97-AF65-F5344CB8AC3E}">
        <p14:creationId xmlns:p14="http://schemas.microsoft.com/office/powerpoint/2010/main" val="8010210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-17932"/>
            <a:ext cx="12217043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7D7BF4A2-31EE-9108-E35C-5DAC57EFD119}"/>
              </a:ext>
            </a:extLst>
          </p:cNvPr>
          <p:cNvSpPr txBox="1">
            <a:spLocks/>
          </p:cNvSpPr>
          <p:nvPr/>
        </p:nvSpPr>
        <p:spPr>
          <a:xfrm>
            <a:off x="4028022" y="179491"/>
            <a:ext cx="4110912" cy="1220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צד ההיצע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326B30C1-DCDB-94FA-32CB-6143A58276B7}"/>
              </a:ext>
            </a:extLst>
          </p:cNvPr>
          <p:cNvSpPr txBox="1">
            <a:spLocks/>
          </p:cNvSpPr>
          <p:nvPr/>
        </p:nvSpPr>
        <p:spPr>
          <a:xfrm>
            <a:off x="2786334" y="1752827"/>
            <a:ext cx="7877675" cy="78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רמת הסיכון הכרוכה בהפעלת העסק?</a:t>
            </a:r>
          </a:p>
        </p:txBody>
      </p:sp>
      <p:sp>
        <p:nvSpPr>
          <p:cNvPr id="20" name="כותרת 1">
            <a:extLst>
              <a:ext uri="{FF2B5EF4-FFF2-40B4-BE49-F238E27FC236}">
                <a16:creationId xmlns:a16="http://schemas.microsoft.com/office/drawing/2014/main" id="{6CB8856B-B76E-2352-34D6-74BA9B079260}"/>
              </a:ext>
            </a:extLst>
          </p:cNvPr>
          <p:cNvSpPr txBox="1">
            <a:spLocks/>
          </p:cNvSpPr>
          <p:nvPr/>
        </p:nvSpPr>
        <p:spPr>
          <a:xfrm>
            <a:off x="1069675" y="2569010"/>
            <a:ext cx="9594334" cy="5540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גודל ההוצאה הקבועה? האם ניתן להמיר בקלות להוצאה משתנה?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7566C77E-DFA3-CD06-77ED-CC0C0EA7654E}"/>
              </a:ext>
            </a:extLst>
          </p:cNvPr>
          <p:cNvSpPr txBox="1">
            <a:spLocks/>
          </p:cNvSpPr>
          <p:nvPr/>
        </p:nvSpPr>
        <p:spPr>
          <a:xfrm>
            <a:off x="2786334" y="3248268"/>
            <a:ext cx="7877677" cy="5540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זמן וכסף ייקח לי להגיע לאב טיפוס שאפשר למכור?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DF77A5AE-8DD8-CDE0-E735-1042B02524A2}"/>
              </a:ext>
            </a:extLst>
          </p:cNvPr>
          <p:cNvSpPr txBox="1">
            <a:spLocks/>
          </p:cNvSpPr>
          <p:nvPr/>
        </p:nvSpPr>
        <p:spPr>
          <a:xfrm>
            <a:off x="3424687" y="4009190"/>
            <a:ext cx="7239322" cy="4842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הרווח הצפוי ליחידה לעומת ההוצאה הקבועה?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96D07A46-2C84-12C3-5B16-38ADC1F46BC5}"/>
              </a:ext>
            </a:extLst>
          </p:cNvPr>
          <p:cNvSpPr txBox="1">
            <a:spLocks/>
          </p:cNvSpPr>
          <p:nvPr/>
        </p:nvSpPr>
        <p:spPr>
          <a:xfrm>
            <a:off x="2786334" y="4688448"/>
            <a:ext cx="7877676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יחידות אצטרך למכור כדי להיות ריווחי?</a:t>
            </a:r>
          </a:p>
        </p:txBody>
      </p:sp>
    </p:spTree>
    <p:extLst>
      <p:ext uri="{BB962C8B-B14F-4D97-AF65-F5344CB8AC3E}">
        <p14:creationId xmlns:p14="http://schemas.microsoft.com/office/powerpoint/2010/main" val="9522089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33DB704C-4BEA-221C-CFC1-08EAD30AA964}"/>
              </a:ext>
            </a:extLst>
          </p:cNvPr>
          <p:cNvSpPr txBox="1">
            <a:spLocks/>
          </p:cNvSpPr>
          <p:nvPr/>
        </p:nvSpPr>
        <p:spPr>
          <a:xfrm>
            <a:off x="1216325" y="542728"/>
            <a:ext cx="10277521" cy="26152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8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להיות בעלים של עסק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CA0718BB-5524-60FB-8000-DE3E89F6A271}"/>
              </a:ext>
            </a:extLst>
          </p:cNvPr>
          <p:cNvSpPr txBox="1">
            <a:spLocks/>
          </p:cNvSpPr>
          <p:nvPr/>
        </p:nvSpPr>
        <p:spPr>
          <a:xfrm>
            <a:off x="1216324" y="2673452"/>
            <a:ext cx="10277521" cy="26152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בלי להקים עסק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9B81416-B392-3683-D293-858CE144B945}"/>
              </a:ext>
            </a:extLst>
          </p:cNvPr>
          <p:cNvSpPr txBox="1">
            <a:spLocks/>
          </p:cNvSpPr>
          <p:nvPr/>
        </p:nvSpPr>
        <p:spPr>
          <a:xfrm rot="401411">
            <a:off x="2190604" y="434152"/>
            <a:ext cx="10173910" cy="106046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אינסוף אפשרויות</a:t>
            </a:r>
          </a:p>
        </p:txBody>
      </p:sp>
    </p:spTree>
    <p:extLst>
      <p:ext uri="{BB962C8B-B14F-4D97-AF65-F5344CB8AC3E}">
        <p14:creationId xmlns:p14="http://schemas.microsoft.com/office/powerpoint/2010/main" val="26326032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33DB704C-4BEA-221C-CFC1-08EAD30AA964}"/>
              </a:ext>
            </a:extLst>
          </p:cNvPr>
          <p:cNvSpPr txBox="1">
            <a:spLocks/>
          </p:cNvSpPr>
          <p:nvPr/>
        </p:nvSpPr>
        <p:spPr>
          <a:xfrm>
            <a:off x="1216325" y="542728"/>
            <a:ext cx="10277521" cy="26152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8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פיתוח (השבחה) של עסק קיים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CA0718BB-5524-60FB-8000-DE3E89F6A271}"/>
              </a:ext>
            </a:extLst>
          </p:cNvPr>
          <p:cNvSpPr txBox="1">
            <a:spLocks/>
          </p:cNvSpPr>
          <p:nvPr/>
        </p:nvSpPr>
        <p:spPr>
          <a:xfrm>
            <a:off x="6806242" y="3277301"/>
            <a:ext cx="3876720" cy="1449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1. להבין את המבנה של עסקים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17C00772-70F6-E53D-F1F5-4957C6B97B66}"/>
              </a:ext>
            </a:extLst>
          </p:cNvPr>
          <p:cNvSpPr txBox="1">
            <a:spLocks/>
          </p:cNvSpPr>
          <p:nvPr/>
        </p:nvSpPr>
        <p:spPr>
          <a:xfrm>
            <a:off x="2027208" y="3277300"/>
            <a:ext cx="3876720" cy="1449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3. להשלים את בעל העסק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4DACAEB0-8904-D37D-2AB4-BB1A1FC6C97B}"/>
              </a:ext>
            </a:extLst>
          </p:cNvPr>
          <p:cNvSpPr txBox="1">
            <a:spLocks/>
          </p:cNvSpPr>
          <p:nvPr/>
        </p:nvSpPr>
        <p:spPr>
          <a:xfrm>
            <a:off x="6806242" y="4726539"/>
            <a:ext cx="3876720" cy="1449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2. לזהות בעיות או הזדמנויות שבעל העסק לא רואה</a:t>
            </a: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3EB029D2-1EC0-0A65-802D-4098AFB0AB98}"/>
              </a:ext>
            </a:extLst>
          </p:cNvPr>
          <p:cNvSpPr txBox="1">
            <a:spLocks/>
          </p:cNvSpPr>
          <p:nvPr/>
        </p:nvSpPr>
        <p:spPr>
          <a:xfrm>
            <a:off x="2027208" y="4726538"/>
            <a:ext cx="3876720" cy="1449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4. לרתום משאבים פנויים לצמיחה של העסק</a:t>
            </a:r>
          </a:p>
        </p:txBody>
      </p:sp>
    </p:spTree>
    <p:extLst>
      <p:ext uri="{BB962C8B-B14F-4D97-AF65-F5344CB8AC3E}">
        <p14:creationId xmlns:p14="http://schemas.microsoft.com/office/powerpoint/2010/main" val="584271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33DB704C-4BEA-221C-CFC1-08EAD30AA964}"/>
              </a:ext>
            </a:extLst>
          </p:cNvPr>
          <p:cNvSpPr txBox="1">
            <a:spLocks/>
          </p:cNvSpPr>
          <p:nvPr/>
        </p:nvSpPr>
        <p:spPr>
          <a:xfrm>
            <a:off x="1216325" y="542728"/>
            <a:ext cx="10277521" cy="1001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פיתוח (השבחה) של עסק קיים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CA0718BB-5524-60FB-8000-DE3E89F6A271}"/>
              </a:ext>
            </a:extLst>
          </p:cNvPr>
          <p:cNvSpPr txBox="1">
            <a:spLocks/>
          </p:cNvSpPr>
          <p:nvPr/>
        </p:nvSpPr>
        <p:spPr>
          <a:xfrm>
            <a:off x="1408396" y="3122581"/>
            <a:ext cx="4687604" cy="866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אינסוף אפשרויות לבחור מתוכן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4D27674-C347-1378-CA48-076207BDD35B}"/>
              </a:ext>
            </a:extLst>
          </p:cNvPr>
          <p:cNvSpPr txBox="1">
            <a:spLocks/>
          </p:cNvSpPr>
          <p:nvPr/>
        </p:nvSpPr>
        <p:spPr>
          <a:xfrm>
            <a:off x="1216325" y="1633233"/>
            <a:ext cx="10277521" cy="1001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יתרונות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53B84EFE-076F-F455-A487-D94D2718D6E5}"/>
              </a:ext>
            </a:extLst>
          </p:cNvPr>
          <p:cNvSpPr txBox="1">
            <a:spLocks/>
          </p:cNvSpPr>
          <p:nvPr/>
        </p:nvSpPr>
        <p:spPr>
          <a:xfrm>
            <a:off x="1285336" y="3989535"/>
            <a:ext cx="4687604" cy="67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אפשר לבחור בקלות עם מי לעבוד</a:t>
            </a:r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7C0DD30C-99BB-475B-9E40-2BF28B2FFBAD}"/>
              </a:ext>
            </a:extLst>
          </p:cNvPr>
          <p:cNvSpPr txBox="1">
            <a:spLocks/>
          </p:cNvSpPr>
          <p:nvPr/>
        </p:nvSpPr>
        <p:spPr>
          <a:xfrm>
            <a:off x="6677138" y="3122581"/>
            <a:ext cx="4687604" cy="866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דילוג על שלב ההקמה המורכב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5C6A9947-72A4-56C9-F5F0-01580D8BF8F5}"/>
              </a:ext>
            </a:extLst>
          </p:cNvPr>
          <p:cNvSpPr txBox="1">
            <a:spLocks/>
          </p:cNvSpPr>
          <p:nvPr/>
        </p:nvSpPr>
        <p:spPr>
          <a:xfrm>
            <a:off x="6677138" y="3879362"/>
            <a:ext cx="4687604" cy="866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קרוב לאפס סיכון כספי</a:t>
            </a:r>
          </a:p>
        </p:txBody>
      </p:sp>
    </p:spTree>
    <p:extLst>
      <p:ext uri="{BB962C8B-B14F-4D97-AF65-F5344CB8AC3E}">
        <p14:creationId xmlns:p14="http://schemas.microsoft.com/office/powerpoint/2010/main" val="5807536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11982" y="-25277"/>
            <a:ext cx="12217043" cy="6858000"/>
          </a:xfrm>
          <a:prstGeom prst="rect">
            <a:avLst/>
          </a:prstGeom>
        </p:spPr>
      </p:pic>
      <p:pic>
        <p:nvPicPr>
          <p:cNvPr id="4" name="תמונה 3" descr="תמונה שמכילה קלע, חץ נוצה, רולטה, צבעוני&#10;&#10;התיאור נוצר באופן אוטומטי">
            <a:extLst>
              <a:ext uri="{FF2B5EF4-FFF2-40B4-BE49-F238E27FC236}">
                <a16:creationId xmlns:a16="http://schemas.microsoft.com/office/drawing/2014/main" id="{6071EEEC-606E-DDC3-76BF-C1AEED20F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11393"/>
          <a:stretch/>
        </p:blipFill>
        <p:spPr>
          <a:xfrm>
            <a:off x="-16996" y="-15015"/>
            <a:ext cx="773853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5973098" y="185661"/>
            <a:ext cx="5762045" cy="12077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he-IL" sz="6600" dirty="0">
                <a:solidFill>
                  <a:srgbClr val="FFC000"/>
                </a:solidFill>
                <a:latin typeface="Heebo" pitchFamily="2" charset="-79"/>
                <a:cs typeface="Heebo" pitchFamily="2" charset="-79"/>
              </a:rPr>
              <a:t>מטרות התכנית</a:t>
            </a:r>
            <a:endParaRPr lang="en-IL" sz="6600" b="1" dirty="0">
              <a:solidFill>
                <a:srgbClr val="FFC000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10" name="כותרת 1">
            <a:extLst>
              <a:ext uri="{FF2B5EF4-FFF2-40B4-BE49-F238E27FC236}">
                <a16:creationId xmlns:a16="http://schemas.microsoft.com/office/drawing/2014/main" id="{B252583D-F687-44FE-AE94-BEBE4AECED51}"/>
              </a:ext>
            </a:extLst>
          </p:cNvPr>
          <p:cNvSpPr txBox="1">
            <a:spLocks/>
          </p:cNvSpPr>
          <p:nvPr/>
        </p:nvSpPr>
        <p:spPr>
          <a:xfrm>
            <a:off x="6024862" y="4022214"/>
            <a:ext cx="6368858" cy="203720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endParaRPr lang="en-IL" sz="44800" b="1" dirty="0">
              <a:solidFill>
                <a:srgbClr val="002060"/>
              </a:solidFill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65CE280-7BD6-E94A-8B56-84E68DD717CE}"/>
              </a:ext>
            </a:extLst>
          </p:cNvPr>
          <p:cNvSpPr txBox="1">
            <a:spLocks/>
          </p:cNvSpPr>
          <p:nvPr/>
        </p:nvSpPr>
        <p:spPr>
          <a:xfrm>
            <a:off x="8432799" y="1817864"/>
            <a:ext cx="3146337" cy="8152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Heebo" pitchFamily="2" charset="-79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he-IL" sz="2400" b="1" dirty="0">
                <a:latin typeface="Heebo" pitchFamily="2" charset="-79"/>
              </a:rPr>
              <a:t>בניית קהילה עסקית אוהבת ותומכת </a:t>
            </a:r>
            <a:endParaRPr lang="he-IL" sz="1400" dirty="0">
              <a:latin typeface="Heebo" pitchFamily="2" charset="-79"/>
            </a:endParaRPr>
          </a:p>
        </p:txBody>
      </p: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2E0EF35B-F6B9-F207-52F5-1DBD3A4DD55B}"/>
              </a:ext>
            </a:extLst>
          </p:cNvPr>
          <p:cNvCxnSpPr>
            <a:cxnSpLocks/>
          </p:cNvCxnSpPr>
          <p:nvPr/>
        </p:nvCxnSpPr>
        <p:spPr>
          <a:xfrm flipH="1">
            <a:off x="10831622" y="1664288"/>
            <a:ext cx="67683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79DED4E8-4F35-F94B-C0CA-512338AEF939}"/>
              </a:ext>
            </a:extLst>
          </p:cNvPr>
          <p:cNvSpPr txBox="1">
            <a:spLocks/>
          </p:cNvSpPr>
          <p:nvPr/>
        </p:nvSpPr>
        <p:spPr>
          <a:xfrm>
            <a:off x="8432799" y="2880713"/>
            <a:ext cx="3146337" cy="8152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Heebo" pitchFamily="2" charset="-79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he-IL" sz="4000" b="1" dirty="0">
                <a:latin typeface="Heebo" pitchFamily="2" charset="-79"/>
              </a:rPr>
              <a:t>מסגרת להתפתחות אישית לחברי הקהילה</a:t>
            </a:r>
            <a:endParaRPr lang="he-IL" sz="2300" dirty="0">
              <a:latin typeface="Heebo" pitchFamily="2" charset="-79"/>
            </a:endParaRPr>
          </a:p>
        </p:txBody>
      </p: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F5CB9574-B1DE-C789-6B31-F9B4C436B606}"/>
              </a:ext>
            </a:extLst>
          </p:cNvPr>
          <p:cNvCxnSpPr>
            <a:cxnSpLocks/>
          </p:cNvCxnSpPr>
          <p:nvPr/>
        </p:nvCxnSpPr>
        <p:spPr>
          <a:xfrm flipH="1">
            <a:off x="10831622" y="2736611"/>
            <a:ext cx="67683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כותרת משנה 2">
            <a:extLst>
              <a:ext uri="{FF2B5EF4-FFF2-40B4-BE49-F238E27FC236}">
                <a16:creationId xmlns:a16="http://schemas.microsoft.com/office/drawing/2014/main" id="{845CBE9D-612D-5716-5146-A010392F01C4}"/>
              </a:ext>
            </a:extLst>
          </p:cNvPr>
          <p:cNvSpPr txBox="1">
            <a:spLocks/>
          </p:cNvSpPr>
          <p:nvPr/>
        </p:nvSpPr>
        <p:spPr>
          <a:xfrm>
            <a:off x="8065699" y="3891026"/>
            <a:ext cx="3513438" cy="9915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Heebo" pitchFamily="2" charset="-79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he-IL" sz="4000" b="1" dirty="0">
                <a:latin typeface="Heebo" pitchFamily="2" charset="-79"/>
              </a:rPr>
              <a:t>פיתוח אנשי/נשות עסקים ברמה הגבוהה ביותר</a:t>
            </a:r>
            <a:endParaRPr lang="he-IL" sz="2300" dirty="0">
              <a:latin typeface="Heebo" pitchFamily="2" charset="-79"/>
            </a:endParaRPr>
          </a:p>
        </p:txBody>
      </p:sp>
      <p:cxnSp>
        <p:nvCxnSpPr>
          <p:cNvPr id="16" name="מחבר ישר 15">
            <a:extLst>
              <a:ext uri="{FF2B5EF4-FFF2-40B4-BE49-F238E27FC236}">
                <a16:creationId xmlns:a16="http://schemas.microsoft.com/office/drawing/2014/main" id="{7B9CDD74-9CA7-7C48-C87C-3CAAB51EF2C3}"/>
              </a:ext>
            </a:extLst>
          </p:cNvPr>
          <p:cNvCxnSpPr>
            <a:cxnSpLocks/>
          </p:cNvCxnSpPr>
          <p:nvPr/>
        </p:nvCxnSpPr>
        <p:spPr>
          <a:xfrm flipH="1">
            <a:off x="10831622" y="3823711"/>
            <a:ext cx="67683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כותרת משנה 2">
            <a:extLst>
              <a:ext uri="{FF2B5EF4-FFF2-40B4-BE49-F238E27FC236}">
                <a16:creationId xmlns:a16="http://schemas.microsoft.com/office/drawing/2014/main" id="{CC455B7B-05E9-5F20-D778-CF25E4AFED64}"/>
              </a:ext>
            </a:extLst>
          </p:cNvPr>
          <p:cNvSpPr txBox="1">
            <a:spLocks/>
          </p:cNvSpPr>
          <p:nvPr/>
        </p:nvSpPr>
        <p:spPr>
          <a:xfrm>
            <a:off x="8065699" y="5148514"/>
            <a:ext cx="3442758" cy="99542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Heebo" pitchFamily="2" charset="-79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he-IL" sz="4000" b="1" dirty="0">
                <a:latin typeface="Heebo" pitchFamily="2" charset="-79"/>
              </a:rPr>
              <a:t>יצירת מקור/</a:t>
            </a:r>
            <a:r>
              <a:rPr lang="he-IL" sz="4000" b="1" dirty="0" err="1">
                <a:latin typeface="Heebo" pitchFamily="2" charset="-79"/>
              </a:rPr>
              <a:t>ות</a:t>
            </a:r>
            <a:r>
              <a:rPr lang="he-IL" sz="4000" b="1" dirty="0">
                <a:latin typeface="Heebo" pitchFamily="2" charset="-79"/>
              </a:rPr>
              <a:t> הכנסה לרמה של רווחה כלכלית</a:t>
            </a:r>
            <a:br>
              <a:rPr lang="en-US" sz="4000" b="1" dirty="0">
                <a:latin typeface="Heebo" pitchFamily="2" charset="-79"/>
              </a:rPr>
            </a:br>
            <a:r>
              <a:rPr lang="he-IL" sz="2700" b="1" dirty="0">
                <a:latin typeface="Heebo" pitchFamily="2" charset="-79"/>
              </a:rPr>
              <a:t>(מאות אלפי עד מיליוני ש"ח  בשנה)</a:t>
            </a:r>
            <a:endParaRPr lang="he-IL" sz="2300" dirty="0">
              <a:latin typeface="Heebo" pitchFamily="2" charset="-79"/>
            </a:endParaRPr>
          </a:p>
        </p:txBody>
      </p:sp>
      <p:cxnSp>
        <p:nvCxnSpPr>
          <p:cNvPr id="20" name="מחבר ישר 19">
            <a:extLst>
              <a:ext uri="{FF2B5EF4-FFF2-40B4-BE49-F238E27FC236}">
                <a16:creationId xmlns:a16="http://schemas.microsoft.com/office/drawing/2014/main" id="{A19D5CA5-3ABE-4664-1505-8ECD8E7373FE}"/>
              </a:ext>
            </a:extLst>
          </p:cNvPr>
          <p:cNvCxnSpPr>
            <a:cxnSpLocks/>
          </p:cNvCxnSpPr>
          <p:nvPr/>
        </p:nvCxnSpPr>
        <p:spPr>
          <a:xfrm flipH="1">
            <a:off x="10760942" y="4901966"/>
            <a:ext cx="67683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3FEAC8C3-8867-DC85-DE48-E03D9637750B}"/>
              </a:ext>
            </a:extLst>
          </p:cNvPr>
          <p:cNvSpPr txBox="1">
            <a:spLocks/>
          </p:cNvSpPr>
          <p:nvPr/>
        </p:nvSpPr>
        <p:spPr>
          <a:xfrm>
            <a:off x="8094677" y="5865961"/>
            <a:ext cx="3343099" cy="8223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Heebo" pitchFamily="2" charset="-79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he-IL" sz="2000" b="1" dirty="0">
                <a:solidFill>
                  <a:srgbClr val="FFC000"/>
                </a:solidFill>
                <a:latin typeface="Heebo" pitchFamily="2" charset="-79"/>
              </a:rPr>
              <a:t>תוך </a:t>
            </a:r>
            <a:r>
              <a:rPr lang="he-IL" sz="2000" b="1" dirty="0" err="1">
                <a:solidFill>
                  <a:srgbClr val="FFC000"/>
                </a:solidFill>
                <a:latin typeface="Heebo" pitchFamily="2" charset="-79"/>
              </a:rPr>
              <a:t>מיזעור</a:t>
            </a:r>
            <a:r>
              <a:rPr lang="he-IL" sz="2000" b="1" dirty="0">
                <a:solidFill>
                  <a:srgbClr val="FFC000"/>
                </a:solidFill>
                <a:latin typeface="Heebo" pitchFamily="2" charset="-79"/>
              </a:rPr>
              <a:t> סיכונים</a:t>
            </a:r>
            <a:endParaRPr lang="he-IL" sz="1200" dirty="0">
              <a:solidFill>
                <a:srgbClr val="FFC000"/>
              </a:solidFill>
              <a:latin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3662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19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33DB704C-4BEA-221C-CFC1-08EAD30AA964}"/>
              </a:ext>
            </a:extLst>
          </p:cNvPr>
          <p:cNvSpPr txBox="1">
            <a:spLocks/>
          </p:cNvSpPr>
          <p:nvPr/>
        </p:nvSpPr>
        <p:spPr>
          <a:xfrm>
            <a:off x="1216325" y="542728"/>
            <a:ext cx="10277521" cy="1001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פיתוח (השבחה) של עסק קיים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CA0718BB-5524-60FB-8000-DE3E89F6A271}"/>
              </a:ext>
            </a:extLst>
          </p:cNvPr>
          <p:cNvSpPr txBox="1">
            <a:spLocks/>
          </p:cNvSpPr>
          <p:nvPr/>
        </p:nvSpPr>
        <p:spPr>
          <a:xfrm>
            <a:off x="172528" y="3122581"/>
            <a:ext cx="5923472" cy="866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ליצור פיילוט שמודד את התרומה החדשה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4D27674-C347-1378-CA48-076207BDD35B}"/>
              </a:ext>
            </a:extLst>
          </p:cNvPr>
          <p:cNvSpPr txBox="1">
            <a:spLocks/>
          </p:cNvSpPr>
          <p:nvPr/>
        </p:nvSpPr>
        <p:spPr>
          <a:xfrm>
            <a:off x="1216325" y="1633233"/>
            <a:ext cx="10277521" cy="1001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אתגרים</a:t>
            </a:r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7C0DD30C-99BB-475B-9E40-2BF28B2FFBAD}"/>
              </a:ext>
            </a:extLst>
          </p:cNvPr>
          <p:cNvSpPr txBox="1">
            <a:spLocks/>
          </p:cNvSpPr>
          <p:nvPr/>
        </p:nvSpPr>
        <p:spPr>
          <a:xfrm>
            <a:off x="6677138" y="3122581"/>
            <a:ext cx="4687604" cy="866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למצוא אנשים שפתוחים לרעיון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5C6A9947-72A4-56C9-F5F0-01580D8BF8F5}"/>
              </a:ext>
            </a:extLst>
          </p:cNvPr>
          <p:cNvSpPr txBox="1">
            <a:spLocks/>
          </p:cNvSpPr>
          <p:nvPr/>
        </p:nvSpPr>
        <p:spPr>
          <a:xfrm>
            <a:off x="6677138" y="3879362"/>
            <a:ext cx="4687604" cy="866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לבנות הסכם ששני הצדדים מרוצים ממנו</a:t>
            </a:r>
          </a:p>
        </p:txBody>
      </p:sp>
    </p:spTree>
    <p:extLst>
      <p:ext uri="{BB962C8B-B14F-4D97-AF65-F5344CB8AC3E}">
        <p14:creationId xmlns:p14="http://schemas.microsoft.com/office/powerpoint/2010/main" val="7159894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129D161C-B5B6-4DEC-8C73-E64FABE1A49E}"/>
              </a:ext>
            </a:extLst>
          </p:cNvPr>
          <p:cNvSpPr txBox="1">
            <a:spLocks/>
          </p:cNvSpPr>
          <p:nvPr/>
        </p:nvSpPr>
        <p:spPr>
          <a:xfrm>
            <a:off x="1884764" y="-239407"/>
            <a:ext cx="8801611" cy="1455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Heebo" pitchFamily="2" charset="-79"/>
            </a:endParaRPr>
          </a:p>
        </p:txBody>
      </p:sp>
      <p:graphicFrame>
        <p:nvGraphicFramePr>
          <p:cNvPr id="3" name="דיאגרמה 2">
            <a:extLst>
              <a:ext uri="{FF2B5EF4-FFF2-40B4-BE49-F238E27FC236}">
                <a16:creationId xmlns:a16="http://schemas.microsoft.com/office/drawing/2014/main" id="{FF6342C9-22FD-42C5-877C-135387183BC0}"/>
              </a:ext>
            </a:extLst>
          </p:cNvPr>
          <p:cNvGraphicFramePr/>
          <p:nvPr/>
        </p:nvGraphicFramePr>
        <p:xfrm>
          <a:off x="1718525" y="660723"/>
          <a:ext cx="9134088" cy="4880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E971B330-D5BD-4438-9B79-2A2E998B0BA5}"/>
              </a:ext>
            </a:extLst>
          </p:cNvPr>
          <p:cNvSpPr txBox="1">
            <a:spLocks/>
          </p:cNvSpPr>
          <p:nvPr/>
        </p:nvSpPr>
        <p:spPr>
          <a:xfrm>
            <a:off x="0" y="257331"/>
            <a:ext cx="12192000" cy="9584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Heebo" pitchFamily="2" charset="-79"/>
              </a:rPr>
              <a:t>מודל ההשלמה וההשבחה של עסק קיים</a:t>
            </a:r>
            <a:endParaRPr kumimoji="0" lang="he-I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Heebo" pitchFamily="2" charset="-79"/>
            </a:endParaRPr>
          </a:p>
        </p:txBody>
      </p:sp>
      <p:sp>
        <p:nvSpPr>
          <p:cNvPr id="2" name="מציין מיקום תוכן 2">
            <a:extLst>
              <a:ext uri="{FF2B5EF4-FFF2-40B4-BE49-F238E27FC236}">
                <a16:creationId xmlns:a16="http://schemas.microsoft.com/office/drawing/2014/main" id="{330A212E-588F-FDC6-D5CA-2AE17C1228F0}"/>
              </a:ext>
            </a:extLst>
          </p:cNvPr>
          <p:cNvSpPr txBox="1">
            <a:spLocks/>
          </p:cNvSpPr>
          <p:nvPr/>
        </p:nvSpPr>
        <p:spPr>
          <a:xfrm>
            <a:off x="0" y="5541648"/>
            <a:ext cx="12192000" cy="9584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he-IL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Heebo" pitchFamily="2" charset="-79"/>
              </a:rPr>
              <a:t>לרשום על לוח מחיק</a:t>
            </a: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4B206724-D831-548D-B3FF-2802D33A4AB0}"/>
              </a:ext>
            </a:extLst>
          </p:cNvPr>
          <p:cNvSpPr txBox="1">
            <a:spLocks/>
          </p:cNvSpPr>
          <p:nvPr/>
        </p:nvSpPr>
        <p:spPr>
          <a:xfrm>
            <a:off x="9157655" y="2380891"/>
            <a:ext cx="2009877" cy="846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3600" b="1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המומחים</a:t>
            </a:r>
            <a:endParaRPr lang="en-US" sz="3600" b="1" dirty="0">
              <a:ln w="3175" cmpd="sng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7FD5A7DE-2540-451D-F672-61C434B220E1}"/>
              </a:ext>
            </a:extLst>
          </p:cNvPr>
          <p:cNvSpPr/>
          <p:nvPr/>
        </p:nvSpPr>
        <p:spPr>
          <a:xfrm>
            <a:off x="9102782" y="3429000"/>
            <a:ext cx="2125133" cy="251604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72C878DD-DC1C-ED1C-63C1-778227F8B50B}"/>
              </a:ext>
            </a:extLst>
          </p:cNvPr>
          <p:cNvSpPr/>
          <p:nvPr/>
        </p:nvSpPr>
        <p:spPr>
          <a:xfrm>
            <a:off x="1500996" y="1496682"/>
            <a:ext cx="7541404" cy="44483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58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129D161C-B5B6-4DEC-8C73-E64FABE1A49E}"/>
              </a:ext>
            </a:extLst>
          </p:cNvPr>
          <p:cNvSpPr txBox="1">
            <a:spLocks/>
          </p:cNvSpPr>
          <p:nvPr/>
        </p:nvSpPr>
        <p:spPr>
          <a:xfrm>
            <a:off x="1884764" y="-239407"/>
            <a:ext cx="8801611" cy="1455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Heebo" pitchFamily="2" charset="-79"/>
            </a:endParaRPr>
          </a:p>
        </p:txBody>
      </p:sp>
      <p:graphicFrame>
        <p:nvGraphicFramePr>
          <p:cNvPr id="3" name="דיאגרמה 2">
            <a:extLst>
              <a:ext uri="{FF2B5EF4-FFF2-40B4-BE49-F238E27FC236}">
                <a16:creationId xmlns:a16="http://schemas.microsoft.com/office/drawing/2014/main" id="{FF6342C9-22FD-42C5-877C-135387183B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7171282"/>
              </p:ext>
            </p:extLst>
          </p:nvPr>
        </p:nvGraphicFramePr>
        <p:xfrm>
          <a:off x="1718525" y="660723"/>
          <a:ext cx="9134088" cy="4880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E971B330-D5BD-4438-9B79-2A2E998B0BA5}"/>
              </a:ext>
            </a:extLst>
          </p:cNvPr>
          <p:cNvSpPr txBox="1">
            <a:spLocks/>
          </p:cNvSpPr>
          <p:nvPr/>
        </p:nvSpPr>
        <p:spPr>
          <a:xfrm>
            <a:off x="0" y="257331"/>
            <a:ext cx="12192000" cy="9584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Heebo" pitchFamily="2" charset="-79"/>
              </a:rPr>
              <a:t>מודל ההשלמה וההשבחה של עסק קיים</a:t>
            </a:r>
            <a:endParaRPr kumimoji="0" lang="he-I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Heebo" pitchFamily="2" charset="-79"/>
            </a:endParaRP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4B206724-D831-548D-B3FF-2802D33A4AB0}"/>
              </a:ext>
            </a:extLst>
          </p:cNvPr>
          <p:cNvSpPr txBox="1">
            <a:spLocks/>
          </p:cNvSpPr>
          <p:nvPr/>
        </p:nvSpPr>
        <p:spPr>
          <a:xfrm>
            <a:off x="9157655" y="2380891"/>
            <a:ext cx="2009877" cy="846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3600" b="1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היזמים</a:t>
            </a:r>
            <a:endParaRPr lang="en-US" sz="3600" b="1" dirty="0">
              <a:ln w="3175" cmpd="sng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7FD5A7DE-2540-451D-F672-61C434B220E1}"/>
              </a:ext>
            </a:extLst>
          </p:cNvPr>
          <p:cNvSpPr/>
          <p:nvPr/>
        </p:nvSpPr>
        <p:spPr>
          <a:xfrm>
            <a:off x="9102782" y="3429000"/>
            <a:ext cx="2125133" cy="251604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72C878DD-DC1C-ED1C-63C1-778227F8B50B}"/>
              </a:ext>
            </a:extLst>
          </p:cNvPr>
          <p:cNvSpPr/>
          <p:nvPr/>
        </p:nvSpPr>
        <p:spPr>
          <a:xfrm>
            <a:off x="3528204" y="2260121"/>
            <a:ext cx="5443268" cy="36849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B0F0"/>
              </a:solidFill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F39E40DA-F041-7B44-0DDE-26C2B0DAE140}"/>
              </a:ext>
            </a:extLst>
          </p:cNvPr>
          <p:cNvSpPr/>
          <p:nvPr/>
        </p:nvSpPr>
        <p:spPr>
          <a:xfrm>
            <a:off x="1337416" y="3428999"/>
            <a:ext cx="2125133" cy="251604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632D546B-EBA2-5C0F-A965-EE0250D964BD}"/>
              </a:ext>
            </a:extLst>
          </p:cNvPr>
          <p:cNvSpPr/>
          <p:nvPr/>
        </p:nvSpPr>
        <p:spPr>
          <a:xfrm>
            <a:off x="1514252" y="1003995"/>
            <a:ext cx="2344149" cy="158869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580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תוכן 2">
            <a:extLst>
              <a:ext uri="{FF2B5EF4-FFF2-40B4-BE49-F238E27FC236}">
                <a16:creationId xmlns:a16="http://schemas.microsoft.com/office/drawing/2014/main" id="{D74A9398-B338-4D7E-93EF-A17FBAF9B463}"/>
              </a:ext>
            </a:extLst>
          </p:cNvPr>
          <p:cNvSpPr txBox="1">
            <a:spLocks/>
          </p:cNvSpPr>
          <p:nvPr/>
        </p:nvSpPr>
        <p:spPr>
          <a:xfrm>
            <a:off x="2449975" y="1487702"/>
            <a:ext cx="7315200" cy="1455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endParaRPr lang="he-IL" sz="2800" b="1" dirty="0">
              <a:solidFill>
                <a:schemeClr val="tx1"/>
              </a:solidFill>
              <a:cs typeface="Heebo" pitchFamily="2" charset="-79"/>
            </a:endParaRPr>
          </a:p>
        </p:txBody>
      </p:sp>
      <p:cxnSp>
        <p:nvCxnSpPr>
          <p:cNvPr id="5" name="מחבר ישר 4">
            <a:extLst>
              <a:ext uri="{FF2B5EF4-FFF2-40B4-BE49-F238E27FC236}">
                <a16:creationId xmlns:a16="http://schemas.microsoft.com/office/drawing/2014/main" id="{A42FC23C-E3AE-4C0A-BE30-08E2F48E4D08}"/>
              </a:ext>
            </a:extLst>
          </p:cNvPr>
          <p:cNvCxnSpPr>
            <a:cxnSpLocks/>
          </p:cNvCxnSpPr>
          <p:nvPr/>
        </p:nvCxnSpPr>
        <p:spPr>
          <a:xfrm>
            <a:off x="7396745" y="2671452"/>
            <a:ext cx="0" cy="221244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1B7AAC25-15EE-4631-8C07-49583C77582C}"/>
              </a:ext>
            </a:extLst>
          </p:cNvPr>
          <p:cNvCxnSpPr>
            <a:cxnSpLocks/>
          </p:cNvCxnSpPr>
          <p:nvPr/>
        </p:nvCxnSpPr>
        <p:spPr>
          <a:xfrm>
            <a:off x="4619989" y="2690802"/>
            <a:ext cx="0" cy="217374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מחבר ישר 12">
            <a:extLst>
              <a:ext uri="{FF2B5EF4-FFF2-40B4-BE49-F238E27FC236}">
                <a16:creationId xmlns:a16="http://schemas.microsoft.com/office/drawing/2014/main" id="{9F853E25-20BA-47A6-8565-AF735F9C1182}"/>
              </a:ext>
            </a:extLst>
          </p:cNvPr>
          <p:cNvCxnSpPr>
            <a:cxnSpLocks/>
          </p:cNvCxnSpPr>
          <p:nvPr/>
        </p:nvCxnSpPr>
        <p:spPr>
          <a:xfrm flipH="1">
            <a:off x="4619989" y="4883897"/>
            <a:ext cx="276836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E1B5D02F-9BE5-4E67-9B58-CA4047855585}"/>
              </a:ext>
            </a:extLst>
          </p:cNvPr>
          <p:cNvCxnSpPr>
            <a:cxnSpLocks/>
          </p:cNvCxnSpPr>
          <p:nvPr/>
        </p:nvCxnSpPr>
        <p:spPr>
          <a:xfrm>
            <a:off x="7983028" y="2671757"/>
            <a:ext cx="0" cy="285432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F16B9541-F45E-4A61-A6EA-98A90615C4C0}"/>
              </a:ext>
            </a:extLst>
          </p:cNvPr>
          <p:cNvCxnSpPr>
            <a:cxnSpLocks/>
          </p:cNvCxnSpPr>
          <p:nvPr/>
        </p:nvCxnSpPr>
        <p:spPr>
          <a:xfrm>
            <a:off x="4057384" y="2671757"/>
            <a:ext cx="0" cy="285432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ישר 15">
            <a:extLst>
              <a:ext uri="{FF2B5EF4-FFF2-40B4-BE49-F238E27FC236}">
                <a16:creationId xmlns:a16="http://schemas.microsoft.com/office/drawing/2014/main" id="{5C3CEFA6-818D-4790-A144-D3EDFDBE3813}"/>
              </a:ext>
            </a:extLst>
          </p:cNvPr>
          <p:cNvCxnSpPr>
            <a:cxnSpLocks/>
          </p:cNvCxnSpPr>
          <p:nvPr/>
        </p:nvCxnSpPr>
        <p:spPr>
          <a:xfrm flipH="1">
            <a:off x="4057384" y="5533896"/>
            <a:ext cx="392564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ישר 19">
            <a:extLst>
              <a:ext uri="{FF2B5EF4-FFF2-40B4-BE49-F238E27FC236}">
                <a16:creationId xmlns:a16="http://schemas.microsoft.com/office/drawing/2014/main" id="{1F44A011-9E45-49B8-8A54-1029B446898A}"/>
              </a:ext>
            </a:extLst>
          </p:cNvPr>
          <p:cNvCxnSpPr>
            <a:cxnSpLocks/>
          </p:cNvCxnSpPr>
          <p:nvPr/>
        </p:nvCxnSpPr>
        <p:spPr>
          <a:xfrm>
            <a:off x="7020852" y="2669379"/>
            <a:ext cx="0" cy="156865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480978DF-AC99-4C64-AD53-96E7B884DB7F}"/>
              </a:ext>
            </a:extLst>
          </p:cNvPr>
          <p:cNvCxnSpPr>
            <a:cxnSpLocks/>
          </p:cNvCxnSpPr>
          <p:nvPr/>
        </p:nvCxnSpPr>
        <p:spPr>
          <a:xfrm>
            <a:off x="5038895" y="2671452"/>
            <a:ext cx="0" cy="156865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מחבר ישר 21">
            <a:extLst>
              <a:ext uri="{FF2B5EF4-FFF2-40B4-BE49-F238E27FC236}">
                <a16:creationId xmlns:a16="http://schemas.microsoft.com/office/drawing/2014/main" id="{8D9058A6-5577-4336-807D-14EFD20AF94F}"/>
              </a:ext>
            </a:extLst>
          </p:cNvPr>
          <p:cNvCxnSpPr>
            <a:cxnSpLocks/>
          </p:cNvCxnSpPr>
          <p:nvPr/>
        </p:nvCxnSpPr>
        <p:spPr>
          <a:xfrm flipH="1" flipV="1">
            <a:off x="5041448" y="4240106"/>
            <a:ext cx="1979404" cy="95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מציין מיקום תוכן 2">
            <a:extLst>
              <a:ext uri="{FF2B5EF4-FFF2-40B4-BE49-F238E27FC236}">
                <a16:creationId xmlns:a16="http://schemas.microsoft.com/office/drawing/2014/main" id="{BE2F3714-1380-4ACF-8C6E-1E5922DBA474}"/>
              </a:ext>
            </a:extLst>
          </p:cNvPr>
          <p:cNvSpPr txBox="1">
            <a:spLocks/>
          </p:cNvSpPr>
          <p:nvPr/>
        </p:nvSpPr>
        <p:spPr>
          <a:xfrm>
            <a:off x="5237408" y="3604674"/>
            <a:ext cx="1598762" cy="494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he-IL" sz="2400" dirty="0">
                <a:solidFill>
                  <a:schemeClr val="tx1"/>
                </a:solidFill>
                <a:latin typeface="Heebo" pitchFamily="2" charset="-79"/>
                <a:cs typeface="Heebo" pitchFamily="2" charset="-79"/>
              </a:rPr>
              <a:t>מיומנויות</a:t>
            </a:r>
          </a:p>
        </p:txBody>
      </p:sp>
      <p:sp>
        <p:nvSpPr>
          <p:cNvPr id="29" name="מציין מיקום תוכן 2">
            <a:extLst>
              <a:ext uri="{FF2B5EF4-FFF2-40B4-BE49-F238E27FC236}">
                <a16:creationId xmlns:a16="http://schemas.microsoft.com/office/drawing/2014/main" id="{2C4757BB-8025-4965-A2BF-76728D0E95C8}"/>
              </a:ext>
            </a:extLst>
          </p:cNvPr>
          <p:cNvSpPr txBox="1">
            <a:spLocks/>
          </p:cNvSpPr>
          <p:nvPr/>
        </p:nvSpPr>
        <p:spPr>
          <a:xfrm>
            <a:off x="4808081" y="4334953"/>
            <a:ext cx="2406198" cy="494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he-IL" sz="2600" dirty="0">
                <a:solidFill>
                  <a:schemeClr val="tx1"/>
                </a:solidFill>
                <a:latin typeface="Heebo" pitchFamily="2" charset="-79"/>
                <a:cs typeface="Heebo" pitchFamily="2" charset="-79"/>
              </a:rPr>
              <a:t>אישיות</a:t>
            </a:r>
          </a:p>
        </p:txBody>
      </p:sp>
      <p:sp>
        <p:nvSpPr>
          <p:cNvPr id="30" name="מציין מיקום תוכן 2">
            <a:extLst>
              <a:ext uri="{FF2B5EF4-FFF2-40B4-BE49-F238E27FC236}">
                <a16:creationId xmlns:a16="http://schemas.microsoft.com/office/drawing/2014/main" id="{4B3024C7-CE66-4573-AFC1-63BFE970BFEF}"/>
              </a:ext>
            </a:extLst>
          </p:cNvPr>
          <p:cNvSpPr txBox="1">
            <a:spLocks/>
          </p:cNvSpPr>
          <p:nvPr/>
        </p:nvSpPr>
        <p:spPr>
          <a:xfrm>
            <a:off x="4825126" y="4956619"/>
            <a:ext cx="2406198" cy="494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he-IL" sz="2800" dirty="0">
                <a:solidFill>
                  <a:schemeClr val="tx1"/>
                </a:solidFill>
                <a:latin typeface="Heebo" pitchFamily="2" charset="-79"/>
                <a:cs typeface="Heebo" pitchFamily="2" charset="-79"/>
              </a:rPr>
              <a:t>תודעה</a:t>
            </a:r>
          </a:p>
        </p:txBody>
      </p:sp>
      <p:sp>
        <p:nvSpPr>
          <p:cNvPr id="31" name="מציין מיקום תוכן 2">
            <a:extLst>
              <a:ext uri="{FF2B5EF4-FFF2-40B4-BE49-F238E27FC236}">
                <a16:creationId xmlns:a16="http://schemas.microsoft.com/office/drawing/2014/main" id="{41416722-A5C8-4F1D-BA70-89FA0F26F206}"/>
              </a:ext>
            </a:extLst>
          </p:cNvPr>
          <p:cNvSpPr txBox="1">
            <a:spLocks/>
          </p:cNvSpPr>
          <p:nvPr/>
        </p:nvSpPr>
        <p:spPr>
          <a:xfrm>
            <a:off x="6849785" y="1487702"/>
            <a:ext cx="2406198" cy="49424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he-IL" sz="2800" dirty="0">
                <a:solidFill>
                  <a:schemeClr val="tx1"/>
                </a:solidFill>
                <a:latin typeface="Heebo" pitchFamily="2" charset="-79"/>
                <a:cs typeface="Heebo" pitchFamily="2" charset="-79"/>
              </a:rPr>
              <a:t>מידע חדש</a:t>
            </a:r>
          </a:p>
        </p:txBody>
      </p:sp>
      <p:cxnSp>
        <p:nvCxnSpPr>
          <p:cNvPr id="33" name="מחבר: מעוקל 32">
            <a:extLst>
              <a:ext uri="{FF2B5EF4-FFF2-40B4-BE49-F238E27FC236}">
                <a16:creationId xmlns:a16="http://schemas.microsoft.com/office/drawing/2014/main" id="{5531FCC0-1C2F-43B7-85F2-034AA6180A8A}"/>
              </a:ext>
            </a:extLst>
          </p:cNvPr>
          <p:cNvCxnSpPr>
            <a:stCxn id="31" idx="1"/>
          </p:cNvCxnSpPr>
          <p:nvPr/>
        </p:nvCxnSpPr>
        <p:spPr>
          <a:xfrm rot="10800000" flipV="1">
            <a:off x="6076513" y="1734825"/>
            <a:ext cx="773272" cy="857836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מחבר ישר 22">
            <a:extLst>
              <a:ext uri="{FF2B5EF4-FFF2-40B4-BE49-F238E27FC236}">
                <a16:creationId xmlns:a16="http://schemas.microsoft.com/office/drawing/2014/main" id="{DC81E083-03A9-499F-BC7F-824BC673F414}"/>
              </a:ext>
            </a:extLst>
          </p:cNvPr>
          <p:cNvCxnSpPr>
            <a:cxnSpLocks/>
          </p:cNvCxnSpPr>
          <p:nvPr/>
        </p:nvCxnSpPr>
        <p:spPr>
          <a:xfrm flipH="1">
            <a:off x="5164731" y="3346177"/>
            <a:ext cx="16898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ישר 23">
            <a:extLst>
              <a:ext uri="{FF2B5EF4-FFF2-40B4-BE49-F238E27FC236}">
                <a16:creationId xmlns:a16="http://schemas.microsoft.com/office/drawing/2014/main" id="{EF4A35C5-648D-4303-89DE-4BE96384BC6C}"/>
              </a:ext>
            </a:extLst>
          </p:cNvPr>
          <p:cNvCxnSpPr>
            <a:cxnSpLocks/>
          </p:cNvCxnSpPr>
          <p:nvPr/>
        </p:nvCxnSpPr>
        <p:spPr>
          <a:xfrm>
            <a:off x="6882848" y="2671452"/>
            <a:ext cx="0" cy="6747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מחבר ישר 24">
            <a:extLst>
              <a:ext uri="{FF2B5EF4-FFF2-40B4-BE49-F238E27FC236}">
                <a16:creationId xmlns:a16="http://schemas.microsoft.com/office/drawing/2014/main" id="{C2198C2A-8046-40FE-9500-9283647A2661}"/>
              </a:ext>
            </a:extLst>
          </p:cNvPr>
          <p:cNvCxnSpPr>
            <a:cxnSpLocks/>
          </p:cNvCxnSpPr>
          <p:nvPr/>
        </p:nvCxnSpPr>
        <p:spPr>
          <a:xfrm>
            <a:off x="5164731" y="2671452"/>
            <a:ext cx="0" cy="6747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מציין מיקום תוכן 2">
            <a:extLst>
              <a:ext uri="{FF2B5EF4-FFF2-40B4-BE49-F238E27FC236}">
                <a16:creationId xmlns:a16="http://schemas.microsoft.com/office/drawing/2014/main" id="{46A45D77-A44B-4B02-A236-DAD26D22F410}"/>
              </a:ext>
            </a:extLst>
          </p:cNvPr>
          <p:cNvSpPr txBox="1">
            <a:spLocks/>
          </p:cNvSpPr>
          <p:nvPr/>
        </p:nvSpPr>
        <p:spPr>
          <a:xfrm>
            <a:off x="5354380" y="2528874"/>
            <a:ext cx="1347690" cy="751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he-IL" dirty="0">
                <a:solidFill>
                  <a:schemeClr val="tx1"/>
                </a:solidFill>
                <a:latin typeface="Heebo" pitchFamily="2" charset="-79"/>
                <a:cs typeface="Heebo" pitchFamily="2" charset="-79"/>
              </a:rPr>
              <a:t>ידע פונקציונלי</a:t>
            </a:r>
          </a:p>
        </p:txBody>
      </p:sp>
      <p:sp>
        <p:nvSpPr>
          <p:cNvPr id="32" name="מציין מיקום תוכן 2">
            <a:extLst>
              <a:ext uri="{FF2B5EF4-FFF2-40B4-BE49-F238E27FC236}">
                <a16:creationId xmlns:a16="http://schemas.microsoft.com/office/drawing/2014/main" id="{2455EF94-0A4C-48AC-B300-B803C29ED5D3}"/>
              </a:ext>
            </a:extLst>
          </p:cNvPr>
          <p:cNvSpPr txBox="1">
            <a:spLocks/>
          </p:cNvSpPr>
          <p:nvPr/>
        </p:nvSpPr>
        <p:spPr>
          <a:xfrm>
            <a:off x="3309667" y="5991805"/>
            <a:ext cx="5251964" cy="7505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e-IL" dirty="0">
                <a:solidFill>
                  <a:schemeClr val="tx1"/>
                </a:solidFill>
                <a:latin typeface="Heebo" pitchFamily="2" charset="-79"/>
                <a:cs typeface="Heebo" pitchFamily="2" charset="-79"/>
              </a:rPr>
              <a:t>הנכסים הפנימים / </a:t>
            </a:r>
            <a:r>
              <a:rPr lang="he-IL" dirty="0">
                <a:solidFill>
                  <a:srgbClr val="FFFF00"/>
                </a:solidFill>
                <a:latin typeface="Heebo" pitchFamily="2" charset="-79"/>
                <a:cs typeface="Heebo" pitchFamily="2" charset="-79"/>
              </a:rPr>
              <a:t>מודל 4 </a:t>
            </a:r>
            <a:r>
              <a:rPr lang="he-IL" dirty="0" err="1">
                <a:solidFill>
                  <a:srgbClr val="FFFF00"/>
                </a:solidFill>
                <a:latin typeface="Heebo" pitchFamily="2" charset="-79"/>
                <a:cs typeface="Heebo" pitchFamily="2" charset="-79"/>
              </a:rPr>
              <a:t>המיכלים</a:t>
            </a:r>
            <a:endParaRPr lang="he-IL" sz="200" dirty="0">
              <a:solidFill>
                <a:srgbClr val="FFFF00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34" name="מציין מיקום תוכן 2">
            <a:extLst>
              <a:ext uri="{FF2B5EF4-FFF2-40B4-BE49-F238E27FC236}">
                <a16:creationId xmlns:a16="http://schemas.microsoft.com/office/drawing/2014/main" id="{25A6E265-827E-4EBC-8C5F-D065624671E3}"/>
              </a:ext>
            </a:extLst>
          </p:cNvPr>
          <p:cNvSpPr txBox="1">
            <a:spLocks/>
          </p:cNvSpPr>
          <p:nvPr/>
        </p:nvSpPr>
        <p:spPr>
          <a:xfrm>
            <a:off x="2958583" y="114171"/>
            <a:ext cx="4504896" cy="9151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e-IL" sz="3600" b="1" dirty="0">
                <a:solidFill>
                  <a:schemeClr val="tx1"/>
                </a:solidFill>
                <a:latin typeface="Heebo" pitchFamily="2" charset="-79"/>
                <a:cs typeface="Heebo" pitchFamily="2" charset="-79"/>
              </a:rPr>
              <a:t>התהליך השלם</a:t>
            </a:r>
            <a:endParaRPr lang="he-IL" sz="300" b="1" dirty="0">
              <a:solidFill>
                <a:schemeClr val="tx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27" name="מציין מיקום תוכן 2">
            <a:extLst>
              <a:ext uri="{FF2B5EF4-FFF2-40B4-BE49-F238E27FC236}">
                <a16:creationId xmlns:a16="http://schemas.microsoft.com/office/drawing/2014/main" id="{5AD9D577-822F-44A9-B3B4-51C4795F8ECF}"/>
              </a:ext>
            </a:extLst>
          </p:cNvPr>
          <p:cNvSpPr txBox="1">
            <a:spLocks/>
          </p:cNvSpPr>
          <p:nvPr/>
        </p:nvSpPr>
        <p:spPr>
          <a:xfrm>
            <a:off x="8252748" y="5058284"/>
            <a:ext cx="3731297" cy="3576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e-IL" dirty="0">
                <a:solidFill>
                  <a:schemeClr val="tx1"/>
                </a:solidFill>
                <a:latin typeface="Heebo" pitchFamily="2" charset="-79"/>
                <a:cs typeface="Heebo" pitchFamily="2" charset="-79"/>
              </a:rPr>
              <a:t>לדעת שזה קיים ולהאמין שזה אפשרי עבורי</a:t>
            </a:r>
            <a:endParaRPr lang="he-IL" sz="100" dirty="0">
              <a:solidFill>
                <a:schemeClr val="tx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36" name="מציין מיקום תוכן 2">
            <a:extLst>
              <a:ext uri="{FF2B5EF4-FFF2-40B4-BE49-F238E27FC236}">
                <a16:creationId xmlns:a16="http://schemas.microsoft.com/office/drawing/2014/main" id="{4F3ECB1C-DA83-421F-9EC0-DB37F82A380C}"/>
              </a:ext>
            </a:extLst>
          </p:cNvPr>
          <p:cNvSpPr txBox="1">
            <a:spLocks/>
          </p:cNvSpPr>
          <p:nvPr/>
        </p:nvSpPr>
        <p:spPr>
          <a:xfrm>
            <a:off x="8061699" y="4153445"/>
            <a:ext cx="3922347" cy="7163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r" defTabSz="914400" rtl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400">
                <a:latin typeface="Heebo" pitchFamily="2" charset="-79"/>
                <a:cs typeface="Heebo" pitchFamily="2" charset="-79"/>
              </a:defRPr>
            </a:lvl1pPr>
            <a:lvl2pPr marL="6858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  <a:lvl7pPr marL="29718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7pPr>
            <a:lvl8pPr marL="34290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8pPr>
            <a:lvl9pPr marL="38862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9pPr>
          </a:lstStyle>
          <a:p>
            <a:r>
              <a:rPr lang="he-IL" sz="2000" dirty="0"/>
              <a:t>להאמין שזה מתאים למי שאני</a:t>
            </a:r>
          </a:p>
        </p:txBody>
      </p:sp>
      <p:sp>
        <p:nvSpPr>
          <p:cNvPr id="37" name="מציין מיקום תוכן 2">
            <a:extLst>
              <a:ext uri="{FF2B5EF4-FFF2-40B4-BE49-F238E27FC236}">
                <a16:creationId xmlns:a16="http://schemas.microsoft.com/office/drawing/2014/main" id="{7EB474C9-EFB3-4E43-8792-2F5461288846}"/>
              </a:ext>
            </a:extLst>
          </p:cNvPr>
          <p:cNvSpPr txBox="1">
            <a:spLocks/>
          </p:cNvSpPr>
          <p:nvPr/>
        </p:nvSpPr>
        <p:spPr>
          <a:xfrm>
            <a:off x="7983028" y="3488011"/>
            <a:ext cx="4070888" cy="7544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r" defTabSz="914400" rtl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400">
                <a:latin typeface="Heebo" pitchFamily="2" charset="-79"/>
                <a:cs typeface="Heebo" pitchFamily="2" charset="-79"/>
              </a:defRPr>
            </a:lvl1pPr>
            <a:lvl2pPr marL="6858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  <a:lvl7pPr marL="29718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7pPr>
            <a:lvl8pPr marL="34290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8pPr>
            <a:lvl9pPr marL="38862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9pPr>
          </a:lstStyle>
          <a:p>
            <a:r>
              <a:rPr lang="he-IL" sz="2000" dirty="0"/>
              <a:t>יכולת לבצע את מה שנדרש בתיאוריה</a:t>
            </a:r>
          </a:p>
        </p:txBody>
      </p:sp>
      <p:sp>
        <p:nvSpPr>
          <p:cNvPr id="38" name="מציין מיקום תוכן 2">
            <a:extLst>
              <a:ext uri="{FF2B5EF4-FFF2-40B4-BE49-F238E27FC236}">
                <a16:creationId xmlns:a16="http://schemas.microsoft.com/office/drawing/2014/main" id="{0DA9D3CA-2C00-455F-BA22-5A40D6F92F81}"/>
              </a:ext>
            </a:extLst>
          </p:cNvPr>
          <p:cNvSpPr txBox="1">
            <a:spLocks/>
          </p:cNvSpPr>
          <p:nvPr/>
        </p:nvSpPr>
        <p:spPr>
          <a:xfrm>
            <a:off x="8148449" y="2668961"/>
            <a:ext cx="3835595" cy="7544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r" defTabSz="914400" rtl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400">
                <a:latin typeface="Heebo" pitchFamily="2" charset="-79"/>
                <a:cs typeface="Heebo" pitchFamily="2" charset="-79"/>
              </a:defRPr>
            </a:lvl1pPr>
            <a:lvl2pPr marL="6858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  <a:lvl7pPr marL="29718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7pPr>
            <a:lvl8pPr marL="34290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8pPr>
            <a:lvl9pPr marL="38862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9pPr>
          </a:lstStyle>
          <a:p>
            <a:pPr marL="0" indent="0">
              <a:buNone/>
            </a:pPr>
            <a:r>
              <a:rPr lang="he-IL" sz="2000" dirty="0">
                <a:solidFill>
                  <a:schemeClr val="tx1"/>
                </a:solidFill>
                <a:latin typeface="Heebo" pitchFamily="2" charset="-79"/>
                <a:cs typeface="Heebo" pitchFamily="2" charset="-79"/>
              </a:rPr>
              <a:t>למידת מידע תיאורטי אודות מבנים ותהליכים</a:t>
            </a:r>
            <a:endParaRPr lang="he-IL" sz="100" dirty="0">
              <a:solidFill>
                <a:schemeClr val="tx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3AA50A1A-828A-2AD1-9A93-E49E2816122E}"/>
              </a:ext>
            </a:extLst>
          </p:cNvPr>
          <p:cNvSpPr txBox="1">
            <a:spLocks/>
          </p:cNvSpPr>
          <p:nvPr/>
        </p:nvSpPr>
        <p:spPr>
          <a:xfrm>
            <a:off x="257804" y="4981984"/>
            <a:ext cx="3731297" cy="3576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e-IL" dirty="0">
                <a:solidFill>
                  <a:srgbClr val="FFC000"/>
                </a:solidFill>
                <a:latin typeface="Heebo" pitchFamily="2" charset="-79"/>
                <a:cs typeface="Heebo" pitchFamily="2" charset="-79"/>
              </a:rPr>
              <a:t>להיות בחברת אנשים עם תודעה רחבה יותר</a:t>
            </a:r>
            <a:endParaRPr lang="he-IL" sz="100" dirty="0">
              <a:solidFill>
                <a:srgbClr val="FFC000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מציין מיקום תוכן 2">
            <a:extLst>
              <a:ext uri="{FF2B5EF4-FFF2-40B4-BE49-F238E27FC236}">
                <a16:creationId xmlns:a16="http://schemas.microsoft.com/office/drawing/2014/main" id="{F22D8EC4-EF7C-60BF-D3E0-B6AD2C1D55FC}"/>
              </a:ext>
            </a:extLst>
          </p:cNvPr>
          <p:cNvSpPr txBox="1">
            <a:spLocks/>
          </p:cNvSpPr>
          <p:nvPr/>
        </p:nvSpPr>
        <p:spPr>
          <a:xfrm>
            <a:off x="66755" y="4077145"/>
            <a:ext cx="3922347" cy="7163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r" defTabSz="914400" rtl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400">
                <a:latin typeface="Heebo" pitchFamily="2" charset="-79"/>
                <a:cs typeface="Heebo" pitchFamily="2" charset="-79"/>
              </a:defRPr>
            </a:lvl1pPr>
            <a:lvl2pPr marL="6858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  <a:lvl7pPr marL="29718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7pPr>
            <a:lvl8pPr marL="34290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8pPr>
            <a:lvl9pPr marL="38862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9pPr>
          </a:lstStyle>
          <a:p>
            <a:r>
              <a:rPr lang="he-IL" sz="2000" dirty="0">
                <a:solidFill>
                  <a:srgbClr val="FFC000"/>
                </a:solidFill>
              </a:rPr>
              <a:t>לזהות ולעבוד על האמונות המגבילות, הפחדים וההגדרות הישנות.</a:t>
            </a:r>
          </a:p>
        </p:txBody>
      </p:sp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DA664AF1-A65F-66AD-22D4-DF1E81F54454}"/>
              </a:ext>
            </a:extLst>
          </p:cNvPr>
          <p:cNvSpPr txBox="1">
            <a:spLocks/>
          </p:cNvSpPr>
          <p:nvPr/>
        </p:nvSpPr>
        <p:spPr>
          <a:xfrm>
            <a:off x="-151544" y="3343193"/>
            <a:ext cx="4070888" cy="7544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r" defTabSz="914400" rtl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400">
                <a:latin typeface="Heebo" pitchFamily="2" charset="-79"/>
                <a:cs typeface="Heebo" pitchFamily="2" charset="-79"/>
              </a:defRPr>
            </a:lvl1pPr>
            <a:lvl2pPr marL="6858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  <a:lvl7pPr marL="29718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7pPr>
            <a:lvl8pPr marL="34290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8pPr>
            <a:lvl9pPr marL="38862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9pPr>
          </a:lstStyle>
          <a:p>
            <a:r>
              <a:rPr lang="he-IL" sz="2000" dirty="0">
                <a:solidFill>
                  <a:srgbClr val="FFC000"/>
                </a:solidFill>
              </a:rPr>
              <a:t>ליווי לעשייה בזמן אמת</a:t>
            </a:r>
          </a:p>
        </p:txBody>
      </p:sp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A47A631B-2354-4491-85E5-4F0CC11B0A8A}"/>
              </a:ext>
            </a:extLst>
          </p:cNvPr>
          <p:cNvSpPr txBox="1">
            <a:spLocks/>
          </p:cNvSpPr>
          <p:nvPr/>
        </p:nvSpPr>
        <p:spPr>
          <a:xfrm>
            <a:off x="153505" y="2592661"/>
            <a:ext cx="3835595" cy="7544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r" defTabSz="914400" rtl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400">
                <a:latin typeface="Heebo" pitchFamily="2" charset="-79"/>
                <a:cs typeface="Heebo" pitchFamily="2" charset="-79"/>
              </a:defRPr>
            </a:lvl1pPr>
            <a:lvl2pPr marL="6858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18288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  <a:lvl7pPr marL="29718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7pPr>
            <a:lvl8pPr marL="34290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8pPr>
            <a:lvl9pPr marL="3886200" indent="-228600" algn="r" defTabSz="914400" rtl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9pPr>
          </a:lstStyle>
          <a:p>
            <a:pPr marL="0" indent="0">
              <a:buNone/>
            </a:pPr>
            <a:r>
              <a:rPr lang="he-IL" sz="2000" dirty="0">
                <a:solidFill>
                  <a:srgbClr val="FFC000"/>
                </a:solidFill>
                <a:latin typeface="Heebo" pitchFamily="2" charset="-79"/>
                <a:cs typeface="Heebo" pitchFamily="2" charset="-79"/>
              </a:rPr>
              <a:t>לימודי בניית עסקים בעולם החדש</a:t>
            </a:r>
            <a:endParaRPr lang="he-IL" sz="100" dirty="0">
              <a:solidFill>
                <a:srgbClr val="FFC000"/>
              </a:solidFill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6747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7286644" y="1603039"/>
            <a:ext cx="4635062" cy="7002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400" dirty="0">
                <a:solidFill>
                  <a:srgbClr val="FFC000"/>
                </a:solidFill>
                <a:latin typeface="Heebo" pitchFamily="2" charset="-79"/>
                <a:cs typeface="Heebo" pitchFamily="2" charset="-79"/>
              </a:rPr>
              <a:t>שאלה: </a:t>
            </a:r>
            <a:r>
              <a:rPr lang="he-IL" sz="4400" b="1" dirty="0">
                <a:solidFill>
                  <a:srgbClr val="FFC000"/>
                </a:solidFill>
                <a:latin typeface="Heebo" pitchFamily="2" charset="-79"/>
                <a:cs typeface="Heebo" pitchFamily="2" charset="-79"/>
              </a:rPr>
              <a:t>למה עסק?</a:t>
            </a:r>
            <a:endParaRPr lang="en-IL" sz="4400" b="1" dirty="0">
              <a:solidFill>
                <a:srgbClr val="FFC000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8" name="כותרת משנה 2">
            <a:extLst>
              <a:ext uri="{FF2B5EF4-FFF2-40B4-BE49-F238E27FC236}">
                <a16:creationId xmlns:a16="http://schemas.microsoft.com/office/drawing/2014/main" id="{F447B65F-F4BD-39B4-C7A7-4803F40DCF4C}"/>
              </a:ext>
            </a:extLst>
          </p:cNvPr>
          <p:cNvSpPr txBox="1">
            <a:spLocks/>
          </p:cNvSpPr>
          <p:nvPr/>
        </p:nvSpPr>
        <p:spPr>
          <a:xfrm>
            <a:off x="8281358" y="3608214"/>
            <a:ext cx="3297777" cy="10419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Heebo" pitchFamily="2" charset="-79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he-IL" sz="2700" b="1" dirty="0">
                <a:latin typeface="Heebo" pitchFamily="2" charset="-79"/>
              </a:rPr>
              <a:t>השפעה מיטיבה בהיקף רחב</a:t>
            </a:r>
            <a:endParaRPr lang="he-IL" sz="2700" dirty="0">
              <a:latin typeface="Heebo" pitchFamily="2" charset="-79"/>
            </a:endParaRPr>
          </a:p>
        </p:txBody>
      </p:sp>
      <p:sp>
        <p:nvSpPr>
          <p:cNvPr id="9" name="כותרת משנה 2">
            <a:extLst>
              <a:ext uri="{FF2B5EF4-FFF2-40B4-BE49-F238E27FC236}">
                <a16:creationId xmlns:a16="http://schemas.microsoft.com/office/drawing/2014/main" id="{B39975D8-2881-8F1A-7F8B-025BBCB65218}"/>
              </a:ext>
            </a:extLst>
          </p:cNvPr>
          <p:cNvSpPr txBox="1">
            <a:spLocks/>
          </p:cNvSpPr>
          <p:nvPr/>
        </p:nvSpPr>
        <p:spPr>
          <a:xfrm>
            <a:off x="8432798" y="2613759"/>
            <a:ext cx="3146337" cy="8152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Heebo" pitchFamily="2" charset="-79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he-IL" sz="4000" b="1" dirty="0">
                <a:latin typeface="Heebo" pitchFamily="2" charset="-79"/>
              </a:rPr>
              <a:t>חופש מהצורך לעבוד עבור כסף</a:t>
            </a:r>
            <a:endParaRPr lang="he-IL" sz="2300" dirty="0">
              <a:latin typeface="Heebo" pitchFamily="2" charset="-79"/>
            </a:endParaRPr>
          </a:p>
        </p:txBody>
      </p:sp>
      <p:pic>
        <p:nvPicPr>
          <p:cNvPr id="17" name="תמונה 16" descr="תמונה שמכילה מכסה, סיר, כלי מטבח, שחור ולבן&#10;&#10;התיאור נוצר באופן אוטומטי">
            <a:extLst>
              <a:ext uri="{FF2B5EF4-FFF2-40B4-BE49-F238E27FC236}">
                <a16:creationId xmlns:a16="http://schemas.microsoft.com/office/drawing/2014/main" id="{4B689CD9-4316-7566-2201-94DE24C0E6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0958782" y="6171750"/>
            <a:ext cx="359075" cy="28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6838070" y="1680676"/>
            <a:ext cx="4635062" cy="7002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400" dirty="0">
                <a:solidFill>
                  <a:srgbClr val="FFC000"/>
                </a:solidFill>
                <a:latin typeface="Heebo" pitchFamily="2" charset="-79"/>
                <a:cs typeface="Heebo" pitchFamily="2" charset="-79"/>
              </a:rPr>
              <a:t>ההבדל בין עיסוק לעסק!</a:t>
            </a:r>
            <a:endParaRPr lang="en-IL" sz="4400" b="1" dirty="0">
              <a:solidFill>
                <a:srgbClr val="FFC000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EFEC0E6E-E7F5-374C-9A79-873F806AF271}"/>
              </a:ext>
            </a:extLst>
          </p:cNvPr>
          <p:cNvSpPr txBox="1">
            <a:spLocks/>
          </p:cNvSpPr>
          <p:nvPr/>
        </p:nvSpPr>
        <p:spPr>
          <a:xfrm>
            <a:off x="6838070" y="3919231"/>
            <a:ext cx="4635062" cy="7002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1800" dirty="0">
                <a:solidFill>
                  <a:srgbClr val="FFC000"/>
                </a:solidFill>
                <a:latin typeface="Heebo" pitchFamily="2" charset="-79"/>
                <a:cs typeface="Heebo" pitchFamily="2" charset="-79"/>
              </a:rPr>
              <a:t>ג'אגלינג</a:t>
            </a:r>
            <a:endParaRPr lang="en-IL" sz="1800" dirty="0">
              <a:solidFill>
                <a:srgbClr val="FFC000"/>
              </a:solidFill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84668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4103497" y="593748"/>
            <a:ext cx="4635062" cy="7002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400" dirty="0">
                <a:solidFill>
                  <a:srgbClr val="FFC000"/>
                </a:solidFill>
                <a:latin typeface="Heebo" pitchFamily="2" charset="-79"/>
                <a:cs typeface="Heebo" pitchFamily="2" charset="-79"/>
              </a:rPr>
              <a:t>כל התורה על רגל אחת</a:t>
            </a:r>
            <a:endParaRPr lang="en-IL" sz="4400" b="1" dirty="0">
              <a:solidFill>
                <a:srgbClr val="FFC000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EFEC0E6E-E7F5-374C-9A79-873F806AF271}"/>
              </a:ext>
            </a:extLst>
          </p:cNvPr>
          <p:cNvSpPr txBox="1">
            <a:spLocks/>
          </p:cNvSpPr>
          <p:nvPr/>
        </p:nvSpPr>
        <p:spPr>
          <a:xfrm>
            <a:off x="4345036" y="2116310"/>
            <a:ext cx="4635062" cy="7002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IL" sz="1800" dirty="0">
              <a:solidFill>
                <a:srgbClr val="FFC000"/>
              </a:solidFill>
              <a:latin typeface="Heebo" pitchFamily="2" charset="-79"/>
              <a:cs typeface="Heebo" pitchFamily="2" charset="-79"/>
            </a:endParaRPr>
          </a:p>
        </p:txBody>
      </p:sp>
      <p:graphicFrame>
        <p:nvGraphicFramePr>
          <p:cNvPr id="6" name="דיאגרמה 5">
            <a:extLst>
              <a:ext uri="{FF2B5EF4-FFF2-40B4-BE49-F238E27FC236}">
                <a16:creationId xmlns:a16="http://schemas.microsoft.com/office/drawing/2014/main" id="{ECC515B6-7D50-189A-E181-2A6F24D127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80196"/>
              </p:ext>
            </p:extLst>
          </p:nvPr>
        </p:nvGraphicFramePr>
        <p:xfrm>
          <a:off x="3351362" y="1613140"/>
          <a:ext cx="6146321" cy="4132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1290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129D161C-B5B6-4DEC-8C73-E64FABE1A49E}"/>
              </a:ext>
            </a:extLst>
          </p:cNvPr>
          <p:cNvSpPr txBox="1">
            <a:spLocks/>
          </p:cNvSpPr>
          <p:nvPr/>
        </p:nvSpPr>
        <p:spPr>
          <a:xfrm>
            <a:off x="1884764" y="-239407"/>
            <a:ext cx="8801611" cy="1455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Heebo" pitchFamily="2" charset="-79"/>
            </a:endParaRPr>
          </a:p>
        </p:txBody>
      </p:sp>
      <p:graphicFrame>
        <p:nvGraphicFramePr>
          <p:cNvPr id="3" name="דיאגרמה 2">
            <a:extLst>
              <a:ext uri="{FF2B5EF4-FFF2-40B4-BE49-F238E27FC236}">
                <a16:creationId xmlns:a16="http://schemas.microsoft.com/office/drawing/2014/main" id="{FF6342C9-22FD-42C5-877C-135387183B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7270979"/>
              </p:ext>
            </p:extLst>
          </p:nvPr>
        </p:nvGraphicFramePr>
        <p:xfrm>
          <a:off x="1718525" y="488195"/>
          <a:ext cx="9134088" cy="4880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E971B330-D5BD-4438-9B79-2A2E998B0BA5}"/>
              </a:ext>
            </a:extLst>
          </p:cNvPr>
          <p:cNvSpPr txBox="1">
            <a:spLocks/>
          </p:cNvSpPr>
          <p:nvPr/>
        </p:nvSpPr>
        <p:spPr>
          <a:xfrm>
            <a:off x="0" y="257331"/>
            <a:ext cx="12192000" cy="9584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he-I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Heebo" pitchFamily="2" charset="-79"/>
              </a:rPr>
              <a:t>המבנה של ארגון כלכלי רווחי</a:t>
            </a:r>
          </a:p>
        </p:txBody>
      </p:sp>
    </p:spTree>
    <p:extLst>
      <p:ext uri="{BB962C8B-B14F-4D97-AF65-F5344CB8AC3E}">
        <p14:creationId xmlns:p14="http://schemas.microsoft.com/office/powerpoint/2010/main" val="2189445563"/>
      </p:ext>
    </p:extLst>
  </p:cSld>
  <p:clrMapOvr>
    <a:masterClrMapping/>
  </p:clrMapOvr>
</p:sld>
</file>

<file path=ppt/theme/theme1.xml><?xml version="1.0" encoding="utf-8"?>
<a:theme xmlns:a="http://schemas.openxmlformats.org/drawingml/2006/main" name="פרוסה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פרוסה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410D8C1C8E8E4B43BACD3E4EC710A5EF" ma:contentTypeVersion="5" ma:contentTypeDescription="צור מסמך חדש." ma:contentTypeScope="" ma:versionID="3cd22d6420627c15d77c06c96e688b25">
  <xsd:schema xmlns:xsd="http://www.w3.org/2001/XMLSchema" xmlns:xs="http://www.w3.org/2001/XMLSchema" xmlns:p="http://schemas.microsoft.com/office/2006/metadata/properties" xmlns:ns3="19724309-e3be-4b2a-af82-b3175fc3929d" xmlns:ns4="79fcb829-e4b1-4632-9d78-0628ce84dba2" targetNamespace="http://schemas.microsoft.com/office/2006/metadata/properties" ma:root="true" ma:fieldsID="d275a08ad1226eef155cd1d4058356d8" ns3:_="" ns4:_="">
    <xsd:import namespace="19724309-e3be-4b2a-af82-b3175fc3929d"/>
    <xsd:import namespace="79fcb829-e4b1-4632-9d78-0628ce84dba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724309-e3be-4b2a-af82-b3175fc3929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משותף עם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משותף עם פרטים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של רמז לשיתוף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fcb829-e4b1-4632-9d78-0628ce84db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061252B-4B17-4CCE-B084-21222F0C70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DCDA7E-4832-4E31-B91F-1D48D01AB9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724309-e3be-4b2a-af82-b3175fc3929d"/>
    <ds:schemaRef ds:uri="79fcb829-e4b1-4632-9d78-0628ce84db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11EFE32-6A09-4BC3-8A3F-961439E01822}">
  <ds:schemaRefs>
    <ds:schemaRef ds:uri="http://purl.org/dc/dcmitype/"/>
    <ds:schemaRef ds:uri="http://purl.org/dc/elements/1.1/"/>
    <ds:schemaRef ds:uri="19724309-e3be-4b2a-af82-b3175fc3929d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79fcb829-e4b1-4632-9d78-0628ce84dba2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75703</TotalTime>
  <Words>1087</Words>
  <Application>Microsoft Office PowerPoint</Application>
  <PresentationFormat>מסך רחב</PresentationFormat>
  <Paragraphs>269</Paragraphs>
  <Slides>42</Slides>
  <Notes>3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42</vt:i4>
      </vt:variant>
    </vt:vector>
  </HeadingPairs>
  <TitlesOfParts>
    <vt:vector size="49" baseType="lpstr">
      <vt:lpstr>Calibri</vt:lpstr>
      <vt:lpstr>Century Gothic</vt:lpstr>
      <vt:lpstr>Heebo</vt:lpstr>
      <vt:lpstr>Wingdings 2</vt:lpstr>
      <vt:lpstr>Wingdings 3</vt:lpstr>
      <vt:lpstr>פרוסה</vt:lpstr>
      <vt:lpstr>1_פרוסה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ofer levy</dc:creator>
  <cp:lastModifiedBy>עופר לוי</cp:lastModifiedBy>
  <cp:revision>335</cp:revision>
  <dcterms:created xsi:type="dcterms:W3CDTF">2020-09-30T07:04:42Z</dcterms:created>
  <dcterms:modified xsi:type="dcterms:W3CDTF">2023-09-11T06:48:57Z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0x010100410D8C1C8E8E4B43BACD3E4EC710A5EF</vt:lpwstr>
  </property>
</Properties>
</file>