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88" r:id="rId5"/>
  </p:sldMasterIdLst>
  <p:notesMasterIdLst>
    <p:notesMasterId r:id="rId32"/>
  </p:notesMasterIdLst>
  <p:sldIdLst>
    <p:sldId id="937" r:id="rId6"/>
    <p:sldId id="943" r:id="rId7"/>
    <p:sldId id="944" r:id="rId8"/>
    <p:sldId id="941" r:id="rId9"/>
    <p:sldId id="513" r:id="rId10"/>
    <p:sldId id="514" r:id="rId11"/>
    <p:sldId id="515" r:id="rId12"/>
    <p:sldId id="298" r:id="rId13"/>
    <p:sldId id="516" r:id="rId14"/>
    <p:sldId id="517" r:id="rId15"/>
    <p:sldId id="520" r:id="rId16"/>
    <p:sldId id="879" r:id="rId17"/>
    <p:sldId id="519" r:id="rId18"/>
    <p:sldId id="521" r:id="rId19"/>
    <p:sldId id="518" r:id="rId20"/>
    <p:sldId id="524" r:id="rId21"/>
    <p:sldId id="523" r:id="rId22"/>
    <p:sldId id="522" r:id="rId23"/>
    <p:sldId id="525" r:id="rId24"/>
    <p:sldId id="526" r:id="rId25"/>
    <p:sldId id="880" r:id="rId26"/>
    <p:sldId id="881" r:id="rId27"/>
    <p:sldId id="882" r:id="rId28"/>
    <p:sldId id="883" r:id="rId29"/>
    <p:sldId id="940" r:id="rId30"/>
    <p:sldId id="94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1F3D2B"/>
    <a:srgbClr val="193B39"/>
    <a:srgbClr val="44777A"/>
    <a:srgbClr val="FFFF00"/>
    <a:srgbClr val="ACB6BC"/>
    <a:srgbClr val="BF9000"/>
    <a:srgbClr val="BBBBB9"/>
    <a:srgbClr val="B0B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74567" autoAdjust="0"/>
  </p:normalViewPr>
  <p:slideViewPr>
    <p:cSldViewPr snapToGrid="0">
      <p:cViewPr varScale="1">
        <p:scale>
          <a:sx n="112" d="100"/>
          <a:sy n="112" d="100"/>
        </p:scale>
        <p:origin x="91" y="28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8CE60-8528-47A8-9BC5-F09250542E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082B72E-AE37-40AB-A22E-BB748D07AB33}">
      <dgm:prSet phldrT="[טקסט]"/>
      <dgm:spPr/>
      <dgm:t>
        <a:bodyPr/>
        <a:lstStyle/>
        <a:p>
          <a:pPr rtl="1"/>
          <a:r>
            <a:rPr lang="he-IL" dirty="0"/>
            <a:t>מנכ"לית</a:t>
          </a:r>
        </a:p>
      </dgm:t>
    </dgm:pt>
    <dgm:pt modelId="{84DF6567-8EDE-49B9-94E5-7B9C0DB152AD}" type="parTrans" cxnId="{FB1314E4-10FE-440B-9705-B7458CD8A289}">
      <dgm:prSet/>
      <dgm:spPr/>
      <dgm:t>
        <a:bodyPr/>
        <a:lstStyle/>
        <a:p>
          <a:pPr rtl="1"/>
          <a:endParaRPr lang="he-IL"/>
        </a:p>
      </dgm:t>
    </dgm:pt>
    <dgm:pt modelId="{2255E75B-8673-4262-945C-8F04CAC1799F}" type="sibTrans" cxnId="{FB1314E4-10FE-440B-9705-B7458CD8A289}">
      <dgm:prSet/>
      <dgm:spPr/>
      <dgm:t>
        <a:bodyPr/>
        <a:lstStyle/>
        <a:p>
          <a:pPr rtl="1"/>
          <a:endParaRPr lang="he-IL"/>
        </a:p>
      </dgm:t>
    </dgm:pt>
    <dgm:pt modelId="{5A0EB73D-EE56-4D70-9FEE-CCD92B5C2F7C}">
      <dgm:prSet phldrT="[טקסט]"/>
      <dgm:spPr/>
      <dgm:t>
        <a:bodyPr/>
        <a:lstStyle/>
        <a:p>
          <a:pPr rtl="1"/>
          <a:r>
            <a:rPr lang="he-IL" dirty="0"/>
            <a:t>תפעול</a:t>
          </a:r>
        </a:p>
      </dgm:t>
    </dgm:pt>
    <dgm:pt modelId="{3979E556-B678-4AAE-A516-6CBEB9480236}" type="parTrans" cxnId="{8AC45A0B-3A01-4356-AFCA-885D558C2DB6}">
      <dgm:prSet/>
      <dgm:spPr/>
      <dgm:t>
        <a:bodyPr/>
        <a:lstStyle/>
        <a:p>
          <a:pPr rtl="1"/>
          <a:endParaRPr lang="he-IL"/>
        </a:p>
      </dgm:t>
    </dgm:pt>
    <dgm:pt modelId="{24CC2F98-5E1F-42DD-A3AE-F3396ABA71FA}" type="sibTrans" cxnId="{8AC45A0B-3A01-4356-AFCA-885D558C2DB6}">
      <dgm:prSet/>
      <dgm:spPr/>
      <dgm:t>
        <a:bodyPr/>
        <a:lstStyle/>
        <a:p>
          <a:pPr rtl="1"/>
          <a:endParaRPr lang="he-IL"/>
        </a:p>
      </dgm:t>
    </dgm:pt>
    <dgm:pt modelId="{1036F3EE-0535-426D-8A1A-9E0F4D501B28}">
      <dgm:prSet phldrT="[טקסט]"/>
      <dgm:spPr/>
      <dgm:t>
        <a:bodyPr/>
        <a:lstStyle/>
        <a:p>
          <a:pPr rtl="1"/>
          <a:r>
            <a:rPr lang="he-IL" dirty="0"/>
            <a:t>שירות לקוחות</a:t>
          </a:r>
        </a:p>
      </dgm:t>
    </dgm:pt>
    <dgm:pt modelId="{7AA0DB44-C9C8-41C8-AB35-ED8787DD255C}" type="parTrans" cxnId="{5A67019C-11C3-43A8-96BB-A44271D846D9}">
      <dgm:prSet/>
      <dgm:spPr/>
      <dgm:t>
        <a:bodyPr/>
        <a:lstStyle/>
        <a:p>
          <a:pPr rtl="1"/>
          <a:endParaRPr lang="he-IL"/>
        </a:p>
      </dgm:t>
    </dgm:pt>
    <dgm:pt modelId="{36A2DFD5-5EEA-4656-92A7-33E94FDD213E}" type="sibTrans" cxnId="{5A67019C-11C3-43A8-96BB-A44271D846D9}">
      <dgm:prSet/>
      <dgm:spPr/>
      <dgm:t>
        <a:bodyPr/>
        <a:lstStyle/>
        <a:p>
          <a:pPr rtl="1"/>
          <a:endParaRPr lang="he-IL"/>
        </a:p>
      </dgm:t>
    </dgm:pt>
    <dgm:pt modelId="{80181610-4C6E-4D1E-8BCB-13ED58370278}">
      <dgm:prSet phldrT="[טקסט]"/>
      <dgm:spPr/>
      <dgm:t>
        <a:bodyPr/>
        <a:lstStyle/>
        <a:p>
          <a:pPr rtl="1"/>
          <a:r>
            <a:rPr lang="he-IL" dirty="0"/>
            <a:t>אספקה </a:t>
          </a:r>
        </a:p>
      </dgm:t>
    </dgm:pt>
    <dgm:pt modelId="{DDC32E33-C07E-4E68-BD4B-4ECCB6E65CAE}" type="parTrans" cxnId="{F150ADD0-5544-4F43-9623-2765C655D4A5}">
      <dgm:prSet/>
      <dgm:spPr/>
      <dgm:t>
        <a:bodyPr/>
        <a:lstStyle/>
        <a:p>
          <a:pPr rtl="1"/>
          <a:endParaRPr lang="he-IL"/>
        </a:p>
      </dgm:t>
    </dgm:pt>
    <dgm:pt modelId="{C7367B4E-DD96-44C0-9040-148CC252813E}" type="sibTrans" cxnId="{F150ADD0-5544-4F43-9623-2765C655D4A5}">
      <dgm:prSet/>
      <dgm:spPr/>
      <dgm:t>
        <a:bodyPr/>
        <a:lstStyle/>
        <a:p>
          <a:pPr rtl="1"/>
          <a:endParaRPr lang="he-IL"/>
        </a:p>
      </dgm:t>
    </dgm:pt>
    <dgm:pt modelId="{A210A75B-6D2E-4678-AFF2-69F1497B5AC5}">
      <dgm:prSet phldrT="[טקסט]"/>
      <dgm:spPr/>
      <dgm:t>
        <a:bodyPr/>
        <a:lstStyle/>
        <a:p>
          <a:pPr rtl="1"/>
          <a:r>
            <a:rPr lang="he-IL" dirty="0"/>
            <a:t>פיתוח המוצר (המומחים)</a:t>
          </a:r>
        </a:p>
      </dgm:t>
    </dgm:pt>
    <dgm:pt modelId="{AF86F784-7955-430D-BF2E-960FAA699654}" type="parTrans" cxnId="{EC689DCB-9CBE-415E-87FC-0294AD908B29}">
      <dgm:prSet/>
      <dgm:spPr/>
      <dgm:t>
        <a:bodyPr/>
        <a:lstStyle/>
        <a:p>
          <a:pPr rtl="1"/>
          <a:endParaRPr lang="he-IL"/>
        </a:p>
      </dgm:t>
    </dgm:pt>
    <dgm:pt modelId="{8743474B-25B3-4AC9-9593-966A9F106F8E}" type="sibTrans" cxnId="{EC689DCB-9CBE-415E-87FC-0294AD908B29}">
      <dgm:prSet/>
      <dgm:spPr/>
      <dgm:t>
        <a:bodyPr/>
        <a:lstStyle/>
        <a:p>
          <a:pPr rtl="1"/>
          <a:endParaRPr lang="he-IL"/>
        </a:p>
      </dgm:t>
    </dgm:pt>
    <dgm:pt modelId="{90D21C7D-4DF3-4B38-AF38-DB0DBFE3703A}">
      <dgm:prSet/>
      <dgm:spPr/>
      <dgm:t>
        <a:bodyPr/>
        <a:lstStyle/>
        <a:p>
          <a:pPr rtl="1"/>
          <a:r>
            <a:rPr lang="he-IL" dirty="0"/>
            <a:t>שיווק ומכירות</a:t>
          </a:r>
        </a:p>
      </dgm:t>
    </dgm:pt>
    <dgm:pt modelId="{17CEFF5C-1D50-4051-852E-540B5A412A34}" type="parTrans" cxnId="{922AAB30-20F7-4846-BBB8-FED8EB298830}">
      <dgm:prSet/>
      <dgm:spPr/>
      <dgm:t>
        <a:bodyPr/>
        <a:lstStyle/>
        <a:p>
          <a:pPr rtl="1"/>
          <a:endParaRPr lang="he-IL"/>
        </a:p>
      </dgm:t>
    </dgm:pt>
    <dgm:pt modelId="{74BC9F6F-61A3-4DA1-92D5-65B4C34C47C8}" type="sibTrans" cxnId="{922AAB30-20F7-4846-BBB8-FED8EB298830}">
      <dgm:prSet/>
      <dgm:spPr/>
      <dgm:t>
        <a:bodyPr/>
        <a:lstStyle/>
        <a:p>
          <a:pPr rtl="1"/>
          <a:endParaRPr lang="he-IL"/>
        </a:p>
      </dgm:t>
    </dgm:pt>
    <dgm:pt modelId="{0188F899-FAA8-44A0-A222-F99A056A42B4}">
      <dgm:prSet/>
      <dgm:spPr/>
      <dgm:t>
        <a:bodyPr/>
        <a:lstStyle/>
        <a:p>
          <a:pPr rtl="1"/>
          <a:r>
            <a:rPr lang="he-IL" dirty="0"/>
            <a:t>כספים</a:t>
          </a:r>
        </a:p>
      </dgm:t>
    </dgm:pt>
    <dgm:pt modelId="{D5B52A8F-84A4-404E-863F-E7404112EBBC}" type="parTrans" cxnId="{584AFB9C-9C7E-4416-BEB9-523F9E30A7DD}">
      <dgm:prSet/>
      <dgm:spPr/>
      <dgm:t>
        <a:bodyPr/>
        <a:lstStyle/>
        <a:p>
          <a:pPr rtl="1"/>
          <a:endParaRPr lang="he-IL"/>
        </a:p>
      </dgm:t>
    </dgm:pt>
    <dgm:pt modelId="{815443E9-8EEF-41C4-8D42-7E7B6BA6AC7C}" type="sibTrans" cxnId="{584AFB9C-9C7E-4416-BEB9-523F9E30A7DD}">
      <dgm:prSet/>
      <dgm:spPr/>
      <dgm:t>
        <a:bodyPr/>
        <a:lstStyle/>
        <a:p>
          <a:pPr rtl="1"/>
          <a:endParaRPr lang="he-IL"/>
        </a:p>
      </dgm:t>
    </dgm:pt>
    <dgm:pt modelId="{2ADE9D22-E65F-42C6-BDBD-87F0A9720A62}">
      <dgm:prSet/>
      <dgm:spPr/>
      <dgm:t>
        <a:bodyPr/>
        <a:lstStyle/>
        <a:p>
          <a:pPr rtl="1"/>
          <a:r>
            <a:rPr lang="he-IL" dirty="0"/>
            <a:t>הנה"ח וגבייה</a:t>
          </a:r>
        </a:p>
      </dgm:t>
    </dgm:pt>
    <dgm:pt modelId="{0E203E60-941A-49B4-A23B-FF3805AF41AA}" type="parTrans" cxnId="{33F4DDE0-F8A0-498A-BED2-F9BA8C2273C1}">
      <dgm:prSet/>
      <dgm:spPr/>
      <dgm:t>
        <a:bodyPr/>
        <a:lstStyle/>
        <a:p>
          <a:pPr rtl="1"/>
          <a:endParaRPr lang="he-IL"/>
        </a:p>
      </dgm:t>
    </dgm:pt>
    <dgm:pt modelId="{10866B61-AF9B-49A7-A1BB-D5E0956303F2}" type="sibTrans" cxnId="{33F4DDE0-F8A0-498A-BED2-F9BA8C2273C1}">
      <dgm:prSet/>
      <dgm:spPr/>
      <dgm:t>
        <a:bodyPr/>
        <a:lstStyle/>
        <a:p>
          <a:pPr rtl="1"/>
          <a:endParaRPr lang="he-IL"/>
        </a:p>
      </dgm:t>
    </dgm:pt>
    <dgm:pt modelId="{890C8FA8-7549-4261-B8F1-0B4C3EB39BFE}">
      <dgm:prSet/>
      <dgm:spPr/>
      <dgm:t>
        <a:bodyPr/>
        <a:lstStyle/>
        <a:p>
          <a:pPr rtl="1"/>
          <a:r>
            <a:rPr lang="he-IL" dirty="0"/>
            <a:t>פיתוח </a:t>
          </a:r>
          <a:r>
            <a:rPr lang="he-IL" dirty="0" err="1"/>
            <a:t>עיסקי</a:t>
          </a:r>
          <a:r>
            <a:rPr lang="he-IL" dirty="0"/>
            <a:t> ואסטרטגיה</a:t>
          </a:r>
        </a:p>
      </dgm:t>
    </dgm:pt>
    <dgm:pt modelId="{48C59BC3-B242-4B99-8ABC-AD1C9E82AEDD}" type="parTrans" cxnId="{69C6FAA3-3D1A-4859-B2EF-6DD1D4242267}">
      <dgm:prSet/>
      <dgm:spPr/>
      <dgm:t>
        <a:bodyPr/>
        <a:lstStyle/>
        <a:p>
          <a:pPr rtl="1"/>
          <a:endParaRPr lang="he-IL"/>
        </a:p>
      </dgm:t>
    </dgm:pt>
    <dgm:pt modelId="{74595BBF-E88C-4245-B354-A71EC5BEBCB0}" type="sibTrans" cxnId="{69C6FAA3-3D1A-4859-B2EF-6DD1D4242267}">
      <dgm:prSet/>
      <dgm:spPr/>
      <dgm:t>
        <a:bodyPr/>
        <a:lstStyle/>
        <a:p>
          <a:pPr rtl="1"/>
          <a:endParaRPr lang="he-IL"/>
        </a:p>
      </dgm:t>
    </dgm:pt>
    <dgm:pt modelId="{FA2E37CA-148B-4D77-8488-235BB690B553}">
      <dgm:prSet/>
      <dgm:spPr/>
      <dgm:t>
        <a:bodyPr/>
        <a:lstStyle/>
        <a:p>
          <a:pPr rtl="1"/>
          <a:r>
            <a:rPr lang="he-IL" dirty="0"/>
            <a:t>בעלים (דירקטוריון)</a:t>
          </a:r>
        </a:p>
      </dgm:t>
    </dgm:pt>
    <dgm:pt modelId="{A4935503-A94B-4BCB-8381-03C9D315D21F}" type="parTrans" cxnId="{64EEBDF2-D818-41E9-964F-949F61563D40}">
      <dgm:prSet/>
      <dgm:spPr/>
      <dgm:t>
        <a:bodyPr/>
        <a:lstStyle/>
        <a:p>
          <a:pPr rtl="1"/>
          <a:endParaRPr lang="he-IL"/>
        </a:p>
      </dgm:t>
    </dgm:pt>
    <dgm:pt modelId="{4499A2DF-4462-48DF-97A7-42D5DDC5237F}" type="sibTrans" cxnId="{64EEBDF2-D818-41E9-964F-949F61563D40}">
      <dgm:prSet/>
      <dgm:spPr/>
      <dgm:t>
        <a:bodyPr/>
        <a:lstStyle/>
        <a:p>
          <a:pPr rtl="1"/>
          <a:endParaRPr lang="he-IL"/>
        </a:p>
      </dgm:t>
    </dgm:pt>
    <dgm:pt modelId="{067B30B6-7529-4C7F-BBCA-D3EA9BE3974C}">
      <dgm:prSet/>
      <dgm:spPr/>
      <dgm:t>
        <a:bodyPr/>
        <a:lstStyle/>
        <a:p>
          <a:r>
            <a:rPr lang="he-IL" dirty="0"/>
            <a:t>משאבי אנוש</a:t>
          </a:r>
          <a:endParaRPr lang="en-IL" dirty="0"/>
        </a:p>
      </dgm:t>
    </dgm:pt>
    <dgm:pt modelId="{D35E0CDE-FC64-4B1A-83FF-C74FE3DF486C}" type="parTrans" cxnId="{9FBE78E4-C0E1-4DC4-B9B9-17C72CB51CC1}">
      <dgm:prSet/>
      <dgm:spPr/>
      <dgm:t>
        <a:bodyPr/>
        <a:lstStyle/>
        <a:p>
          <a:endParaRPr lang="en-IL"/>
        </a:p>
      </dgm:t>
    </dgm:pt>
    <dgm:pt modelId="{889398B1-6F34-45EC-8D43-671B6B91CAE4}" type="sibTrans" cxnId="{9FBE78E4-C0E1-4DC4-B9B9-17C72CB51CC1}">
      <dgm:prSet/>
      <dgm:spPr/>
      <dgm:t>
        <a:bodyPr/>
        <a:lstStyle/>
        <a:p>
          <a:endParaRPr lang="en-IL"/>
        </a:p>
      </dgm:t>
    </dgm:pt>
    <dgm:pt modelId="{0ED14186-2367-4CD6-A213-8B93F29A5A79}" type="pres">
      <dgm:prSet presAssocID="{2AD8CE60-8528-47A8-9BC5-F09250542E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3BBA0D-002B-420F-B094-4CC43ADAA631}" type="pres">
      <dgm:prSet presAssocID="{FA2E37CA-148B-4D77-8488-235BB690B553}" presName="hierRoot1" presStyleCnt="0"/>
      <dgm:spPr/>
    </dgm:pt>
    <dgm:pt modelId="{FD08985C-79EE-424F-B13F-FF167ABFF595}" type="pres">
      <dgm:prSet presAssocID="{FA2E37CA-148B-4D77-8488-235BB690B553}" presName="composite" presStyleCnt="0"/>
      <dgm:spPr/>
    </dgm:pt>
    <dgm:pt modelId="{08241237-BEEF-4CAE-942F-F7E5629EED36}" type="pres">
      <dgm:prSet presAssocID="{FA2E37CA-148B-4D77-8488-235BB690B553}" presName="background" presStyleLbl="node0" presStyleIdx="0" presStyleCnt="1"/>
      <dgm:spPr/>
    </dgm:pt>
    <dgm:pt modelId="{447D4551-DB55-45EC-9914-B32117A213F8}" type="pres">
      <dgm:prSet presAssocID="{FA2E37CA-148B-4D77-8488-235BB690B553}" presName="text" presStyleLbl="fgAcc0" presStyleIdx="0" presStyleCnt="1" custLinFactX="-99473" custLinFactNeighborX="-100000" custLinFactNeighborY="83012">
        <dgm:presLayoutVars>
          <dgm:chPref val="3"/>
        </dgm:presLayoutVars>
      </dgm:prSet>
      <dgm:spPr/>
    </dgm:pt>
    <dgm:pt modelId="{5D0E4CC0-C710-4FDB-BF70-C0C4CAF768B7}" type="pres">
      <dgm:prSet presAssocID="{FA2E37CA-148B-4D77-8488-235BB690B553}" presName="hierChild2" presStyleCnt="0"/>
      <dgm:spPr/>
    </dgm:pt>
    <dgm:pt modelId="{2A46363F-1B0F-4D29-AD88-CBD492DE0F6E}" type="pres">
      <dgm:prSet presAssocID="{84DF6567-8EDE-49B9-94E5-7B9C0DB152AD}" presName="Name10" presStyleLbl="parChTrans1D2" presStyleIdx="0" presStyleCnt="1"/>
      <dgm:spPr/>
    </dgm:pt>
    <dgm:pt modelId="{A3CE48FE-81AC-470C-B1A8-C0DCD728D27D}" type="pres">
      <dgm:prSet presAssocID="{A082B72E-AE37-40AB-A22E-BB748D07AB33}" presName="hierRoot2" presStyleCnt="0"/>
      <dgm:spPr/>
    </dgm:pt>
    <dgm:pt modelId="{C5A4E36F-9897-4EE3-BA2C-0235F27A6B33}" type="pres">
      <dgm:prSet presAssocID="{A082B72E-AE37-40AB-A22E-BB748D07AB33}" presName="composite2" presStyleCnt="0"/>
      <dgm:spPr/>
    </dgm:pt>
    <dgm:pt modelId="{79CDFB5E-853D-464C-948C-33FFFE431E96}" type="pres">
      <dgm:prSet presAssocID="{A082B72E-AE37-40AB-A22E-BB748D07AB33}" presName="background2" presStyleLbl="node2" presStyleIdx="0" presStyleCnt="1"/>
      <dgm:spPr/>
    </dgm:pt>
    <dgm:pt modelId="{252742E7-F95D-4E19-935D-62119D0E174D}" type="pres">
      <dgm:prSet presAssocID="{A082B72E-AE37-40AB-A22E-BB748D07AB33}" presName="text2" presStyleLbl="fgAcc2" presStyleIdx="0" presStyleCnt="1">
        <dgm:presLayoutVars>
          <dgm:chPref val="3"/>
        </dgm:presLayoutVars>
      </dgm:prSet>
      <dgm:spPr/>
    </dgm:pt>
    <dgm:pt modelId="{50131C0A-A3CD-49AB-AEEC-66E532E85A28}" type="pres">
      <dgm:prSet presAssocID="{A082B72E-AE37-40AB-A22E-BB748D07AB33}" presName="hierChild3" presStyleCnt="0"/>
      <dgm:spPr/>
    </dgm:pt>
    <dgm:pt modelId="{4ED919FC-8D47-4469-8AB5-780DDBC68FCC}" type="pres">
      <dgm:prSet presAssocID="{48C59BC3-B242-4B99-8ABC-AD1C9E82AEDD}" presName="Name17" presStyleLbl="parChTrans1D3" presStyleIdx="0" presStyleCnt="6"/>
      <dgm:spPr/>
    </dgm:pt>
    <dgm:pt modelId="{F67A36DA-20C4-4BA2-999C-039391ACB5B7}" type="pres">
      <dgm:prSet presAssocID="{890C8FA8-7549-4261-B8F1-0B4C3EB39BFE}" presName="hierRoot3" presStyleCnt="0"/>
      <dgm:spPr/>
    </dgm:pt>
    <dgm:pt modelId="{501A53E8-6D74-499E-B8D9-40BAE86E8876}" type="pres">
      <dgm:prSet presAssocID="{890C8FA8-7549-4261-B8F1-0B4C3EB39BFE}" presName="composite3" presStyleCnt="0"/>
      <dgm:spPr/>
    </dgm:pt>
    <dgm:pt modelId="{CE54D2DB-E1D7-495E-BA6E-F69ADE35CBB7}" type="pres">
      <dgm:prSet presAssocID="{890C8FA8-7549-4261-B8F1-0B4C3EB39BFE}" presName="background3" presStyleLbl="node3" presStyleIdx="0" presStyleCnt="6"/>
      <dgm:spPr/>
    </dgm:pt>
    <dgm:pt modelId="{479B5F6E-9B7E-4C1D-8E11-2DB71D10BF69}" type="pres">
      <dgm:prSet presAssocID="{890C8FA8-7549-4261-B8F1-0B4C3EB39BFE}" presName="text3" presStyleLbl="fgAcc3" presStyleIdx="0" presStyleCnt="6">
        <dgm:presLayoutVars>
          <dgm:chPref val="3"/>
        </dgm:presLayoutVars>
      </dgm:prSet>
      <dgm:spPr/>
    </dgm:pt>
    <dgm:pt modelId="{6D0AD37E-D927-4236-A04B-F4F3BF147AA2}" type="pres">
      <dgm:prSet presAssocID="{890C8FA8-7549-4261-B8F1-0B4C3EB39BFE}" presName="hierChild4" presStyleCnt="0"/>
      <dgm:spPr/>
    </dgm:pt>
    <dgm:pt modelId="{2F7D6C28-0D49-45B9-82A7-464D67A4DCCB}" type="pres">
      <dgm:prSet presAssocID="{D5B52A8F-84A4-404E-863F-E7404112EBBC}" presName="Name17" presStyleLbl="parChTrans1D3" presStyleIdx="1" presStyleCnt="6"/>
      <dgm:spPr/>
    </dgm:pt>
    <dgm:pt modelId="{F3BB634D-5C00-44EB-A00B-942DC53ADC6C}" type="pres">
      <dgm:prSet presAssocID="{0188F899-FAA8-44A0-A222-F99A056A42B4}" presName="hierRoot3" presStyleCnt="0"/>
      <dgm:spPr/>
    </dgm:pt>
    <dgm:pt modelId="{399D83C1-8D7F-41DE-8E53-17FBDF0ED1D8}" type="pres">
      <dgm:prSet presAssocID="{0188F899-FAA8-44A0-A222-F99A056A42B4}" presName="composite3" presStyleCnt="0"/>
      <dgm:spPr/>
    </dgm:pt>
    <dgm:pt modelId="{1BC40CBE-2AE9-4768-9079-5E2188868B90}" type="pres">
      <dgm:prSet presAssocID="{0188F899-FAA8-44A0-A222-F99A056A42B4}" presName="background3" presStyleLbl="node3" presStyleIdx="1" presStyleCnt="6"/>
      <dgm:spPr/>
    </dgm:pt>
    <dgm:pt modelId="{25C1E573-6A3C-4C6A-BD47-6CEC1DEDC2D0}" type="pres">
      <dgm:prSet presAssocID="{0188F899-FAA8-44A0-A222-F99A056A42B4}" presName="text3" presStyleLbl="fgAcc3" presStyleIdx="1" presStyleCnt="6">
        <dgm:presLayoutVars>
          <dgm:chPref val="3"/>
        </dgm:presLayoutVars>
      </dgm:prSet>
      <dgm:spPr/>
    </dgm:pt>
    <dgm:pt modelId="{0405216F-F1DA-4595-ACAF-3BEEED8A24FD}" type="pres">
      <dgm:prSet presAssocID="{0188F899-FAA8-44A0-A222-F99A056A42B4}" presName="hierChild4" presStyleCnt="0"/>
      <dgm:spPr/>
    </dgm:pt>
    <dgm:pt modelId="{8E363240-2D96-450C-8717-12BDCCB62F7A}" type="pres">
      <dgm:prSet presAssocID="{0E203E60-941A-49B4-A23B-FF3805AF41AA}" presName="Name23" presStyleLbl="parChTrans1D4" presStyleIdx="0" presStyleCnt="3"/>
      <dgm:spPr/>
    </dgm:pt>
    <dgm:pt modelId="{1E812EE2-9471-4BDA-B706-918C095478A6}" type="pres">
      <dgm:prSet presAssocID="{2ADE9D22-E65F-42C6-BDBD-87F0A9720A62}" presName="hierRoot4" presStyleCnt="0"/>
      <dgm:spPr/>
    </dgm:pt>
    <dgm:pt modelId="{83CF5812-7FF9-4987-B2BA-82B4B0EB4BE5}" type="pres">
      <dgm:prSet presAssocID="{2ADE9D22-E65F-42C6-BDBD-87F0A9720A62}" presName="composite4" presStyleCnt="0"/>
      <dgm:spPr/>
    </dgm:pt>
    <dgm:pt modelId="{F9827684-A19C-4951-8303-F667EAD4F766}" type="pres">
      <dgm:prSet presAssocID="{2ADE9D22-E65F-42C6-BDBD-87F0A9720A62}" presName="background4" presStyleLbl="node4" presStyleIdx="0" presStyleCnt="3"/>
      <dgm:spPr/>
    </dgm:pt>
    <dgm:pt modelId="{1B20F273-AD8A-45D3-807A-CC543986F79F}" type="pres">
      <dgm:prSet presAssocID="{2ADE9D22-E65F-42C6-BDBD-87F0A9720A62}" presName="text4" presStyleLbl="fgAcc4" presStyleIdx="0" presStyleCnt="3">
        <dgm:presLayoutVars>
          <dgm:chPref val="3"/>
        </dgm:presLayoutVars>
      </dgm:prSet>
      <dgm:spPr/>
    </dgm:pt>
    <dgm:pt modelId="{D09BB70F-B483-46D2-BC39-70B73ED866C4}" type="pres">
      <dgm:prSet presAssocID="{2ADE9D22-E65F-42C6-BDBD-87F0A9720A62}" presName="hierChild5" presStyleCnt="0"/>
      <dgm:spPr/>
    </dgm:pt>
    <dgm:pt modelId="{E96625D2-0EBF-4307-AEDA-C81557160616}" type="pres">
      <dgm:prSet presAssocID="{D35E0CDE-FC64-4B1A-83FF-C74FE3DF486C}" presName="Name17" presStyleLbl="parChTrans1D3" presStyleIdx="2" presStyleCnt="6"/>
      <dgm:spPr/>
    </dgm:pt>
    <dgm:pt modelId="{8E474494-7148-4153-A548-1A6FCDCB27F9}" type="pres">
      <dgm:prSet presAssocID="{067B30B6-7529-4C7F-BBCA-D3EA9BE3974C}" presName="hierRoot3" presStyleCnt="0"/>
      <dgm:spPr/>
    </dgm:pt>
    <dgm:pt modelId="{1469AC01-A505-4066-8686-5B34292750FD}" type="pres">
      <dgm:prSet presAssocID="{067B30B6-7529-4C7F-BBCA-D3EA9BE3974C}" presName="composite3" presStyleCnt="0"/>
      <dgm:spPr/>
    </dgm:pt>
    <dgm:pt modelId="{236FA562-4CB3-4DC7-91B3-92EDDA80CA54}" type="pres">
      <dgm:prSet presAssocID="{067B30B6-7529-4C7F-BBCA-D3EA9BE3974C}" presName="background3" presStyleLbl="node3" presStyleIdx="2" presStyleCnt="6"/>
      <dgm:spPr/>
    </dgm:pt>
    <dgm:pt modelId="{CC40FC0F-8105-44C0-A8D2-10A7F7EAF668}" type="pres">
      <dgm:prSet presAssocID="{067B30B6-7529-4C7F-BBCA-D3EA9BE3974C}" presName="text3" presStyleLbl="fgAcc3" presStyleIdx="2" presStyleCnt="6">
        <dgm:presLayoutVars>
          <dgm:chPref val="3"/>
        </dgm:presLayoutVars>
      </dgm:prSet>
      <dgm:spPr/>
    </dgm:pt>
    <dgm:pt modelId="{E8E9C33D-CF58-42E0-A78C-AADBBE1560A5}" type="pres">
      <dgm:prSet presAssocID="{067B30B6-7529-4C7F-BBCA-D3EA9BE3974C}" presName="hierChild4" presStyleCnt="0"/>
      <dgm:spPr/>
    </dgm:pt>
    <dgm:pt modelId="{851A56C1-359B-44BD-99BA-F0280B9FABBF}" type="pres">
      <dgm:prSet presAssocID="{3979E556-B678-4AAE-A516-6CBEB9480236}" presName="Name17" presStyleLbl="parChTrans1D3" presStyleIdx="3" presStyleCnt="6"/>
      <dgm:spPr/>
    </dgm:pt>
    <dgm:pt modelId="{9CA1F5AC-1043-43D7-B2F1-EA07D0B7E274}" type="pres">
      <dgm:prSet presAssocID="{5A0EB73D-EE56-4D70-9FEE-CCD92B5C2F7C}" presName="hierRoot3" presStyleCnt="0"/>
      <dgm:spPr/>
    </dgm:pt>
    <dgm:pt modelId="{BCE6B4BE-0848-4494-B3DF-A7D3B927A8D2}" type="pres">
      <dgm:prSet presAssocID="{5A0EB73D-EE56-4D70-9FEE-CCD92B5C2F7C}" presName="composite3" presStyleCnt="0"/>
      <dgm:spPr/>
    </dgm:pt>
    <dgm:pt modelId="{D24C48D0-E903-4E75-97CD-FC9FD92D181A}" type="pres">
      <dgm:prSet presAssocID="{5A0EB73D-EE56-4D70-9FEE-CCD92B5C2F7C}" presName="background3" presStyleLbl="node3" presStyleIdx="3" presStyleCnt="6"/>
      <dgm:spPr/>
    </dgm:pt>
    <dgm:pt modelId="{607B082A-2B7F-4F84-9C37-1B9A475A36FC}" type="pres">
      <dgm:prSet presAssocID="{5A0EB73D-EE56-4D70-9FEE-CCD92B5C2F7C}" presName="text3" presStyleLbl="fgAcc3" presStyleIdx="3" presStyleCnt="6">
        <dgm:presLayoutVars>
          <dgm:chPref val="3"/>
        </dgm:presLayoutVars>
      </dgm:prSet>
      <dgm:spPr/>
    </dgm:pt>
    <dgm:pt modelId="{DB70C08C-F992-4032-8864-709380292576}" type="pres">
      <dgm:prSet presAssocID="{5A0EB73D-EE56-4D70-9FEE-CCD92B5C2F7C}" presName="hierChild4" presStyleCnt="0"/>
      <dgm:spPr/>
    </dgm:pt>
    <dgm:pt modelId="{4F379E2F-BFC7-4305-A26F-741935AE36AD}" type="pres">
      <dgm:prSet presAssocID="{7AA0DB44-C9C8-41C8-AB35-ED8787DD255C}" presName="Name23" presStyleLbl="parChTrans1D4" presStyleIdx="1" presStyleCnt="3"/>
      <dgm:spPr/>
    </dgm:pt>
    <dgm:pt modelId="{313C8296-656E-4A7E-8ECF-466693B20369}" type="pres">
      <dgm:prSet presAssocID="{1036F3EE-0535-426D-8A1A-9E0F4D501B28}" presName="hierRoot4" presStyleCnt="0"/>
      <dgm:spPr/>
    </dgm:pt>
    <dgm:pt modelId="{FE0C6C53-1F1F-4E38-B6D1-0138BFE9904B}" type="pres">
      <dgm:prSet presAssocID="{1036F3EE-0535-426D-8A1A-9E0F4D501B28}" presName="composite4" presStyleCnt="0"/>
      <dgm:spPr/>
    </dgm:pt>
    <dgm:pt modelId="{B776D0A2-132E-4B6F-B607-4DC9D5A36763}" type="pres">
      <dgm:prSet presAssocID="{1036F3EE-0535-426D-8A1A-9E0F4D501B28}" presName="background4" presStyleLbl="node4" presStyleIdx="1" presStyleCnt="3"/>
      <dgm:spPr/>
    </dgm:pt>
    <dgm:pt modelId="{D79BEB61-EA92-454A-B642-A1BA25CBA3C2}" type="pres">
      <dgm:prSet presAssocID="{1036F3EE-0535-426D-8A1A-9E0F4D501B28}" presName="text4" presStyleLbl="fgAcc4" presStyleIdx="1" presStyleCnt="3">
        <dgm:presLayoutVars>
          <dgm:chPref val="3"/>
        </dgm:presLayoutVars>
      </dgm:prSet>
      <dgm:spPr/>
    </dgm:pt>
    <dgm:pt modelId="{1028E36D-80F9-493D-8D3B-BCA6181664E9}" type="pres">
      <dgm:prSet presAssocID="{1036F3EE-0535-426D-8A1A-9E0F4D501B28}" presName="hierChild5" presStyleCnt="0"/>
      <dgm:spPr/>
    </dgm:pt>
    <dgm:pt modelId="{24ED1568-EE40-4F42-B68E-CA7A084BB5EE}" type="pres">
      <dgm:prSet presAssocID="{DDC32E33-C07E-4E68-BD4B-4ECCB6E65CAE}" presName="Name23" presStyleLbl="parChTrans1D4" presStyleIdx="2" presStyleCnt="3"/>
      <dgm:spPr/>
    </dgm:pt>
    <dgm:pt modelId="{0B1F2EC9-AD4E-4AFD-91AF-A577D8EC9B1D}" type="pres">
      <dgm:prSet presAssocID="{80181610-4C6E-4D1E-8BCB-13ED58370278}" presName="hierRoot4" presStyleCnt="0"/>
      <dgm:spPr/>
    </dgm:pt>
    <dgm:pt modelId="{AAB2F1A1-E121-4986-A7CC-8E0D7BFA55B8}" type="pres">
      <dgm:prSet presAssocID="{80181610-4C6E-4D1E-8BCB-13ED58370278}" presName="composite4" presStyleCnt="0"/>
      <dgm:spPr/>
    </dgm:pt>
    <dgm:pt modelId="{6BB94C4A-4F69-45FA-9214-DC5ACE2B04E9}" type="pres">
      <dgm:prSet presAssocID="{80181610-4C6E-4D1E-8BCB-13ED58370278}" presName="background4" presStyleLbl="node4" presStyleIdx="2" presStyleCnt="3"/>
      <dgm:spPr/>
    </dgm:pt>
    <dgm:pt modelId="{911D711B-2153-4045-8274-EEC34F9BD415}" type="pres">
      <dgm:prSet presAssocID="{80181610-4C6E-4D1E-8BCB-13ED58370278}" presName="text4" presStyleLbl="fgAcc4" presStyleIdx="2" presStyleCnt="3">
        <dgm:presLayoutVars>
          <dgm:chPref val="3"/>
        </dgm:presLayoutVars>
      </dgm:prSet>
      <dgm:spPr/>
    </dgm:pt>
    <dgm:pt modelId="{627A6B7B-8692-42CE-9066-101352FE4157}" type="pres">
      <dgm:prSet presAssocID="{80181610-4C6E-4D1E-8BCB-13ED58370278}" presName="hierChild5" presStyleCnt="0"/>
      <dgm:spPr/>
    </dgm:pt>
    <dgm:pt modelId="{31E2024C-AC04-43AC-9E7F-A5AE1CBCC203}" type="pres">
      <dgm:prSet presAssocID="{17CEFF5C-1D50-4051-852E-540B5A412A34}" presName="Name17" presStyleLbl="parChTrans1D3" presStyleIdx="4" presStyleCnt="6"/>
      <dgm:spPr/>
    </dgm:pt>
    <dgm:pt modelId="{DDB08AF8-8E97-4E38-8543-BBD3D5179D44}" type="pres">
      <dgm:prSet presAssocID="{90D21C7D-4DF3-4B38-AF38-DB0DBFE3703A}" presName="hierRoot3" presStyleCnt="0"/>
      <dgm:spPr/>
    </dgm:pt>
    <dgm:pt modelId="{C5229A36-A7BF-49B3-BAD4-FEB043D336D8}" type="pres">
      <dgm:prSet presAssocID="{90D21C7D-4DF3-4B38-AF38-DB0DBFE3703A}" presName="composite3" presStyleCnt="0"/>
      <dgm:spPr/>
    </dgm:pt>
    <dgm:pt modelId="{EA9928A7-96B9-4D24-BDBB-EF2B19A39CCE}" type="pres">
      <dgm:prSet presAssocID="{90D21C7D-4DF3-4B38-AF38-DB0DBFE3703A}" presName="background3" presStyleLbl="node3" presStyleIdx="4" presStyleCnt="6"/>
      <dgm:spPr/>
    </dgm:pt>
    <dgm:pt modelId="{075FB8B4-592A-44E4-A398-B324C98B6754}" type="pres">
      <dgm:prSet presAssocID="{90D21C7D-4DF3-4B38-AF38-DB0DBFE3703A}" presName="text3" presStyleLbl="fgAcc3" presStyleIdx="4" presStyleCnt="6">
        <dgm:presLayoutVars>
          <dgm:chPref val="3"/>
        </dgm:presLayoutVars>
      </dgm:prSet>
      <dgm:spPr/>
    </dgm:pt>
    <dgm:pt modelId="{D9E12E6D-2D70-4CC3-A520-47599BC5FD11}" type="pres">
      <dgm:prSet presAssocID="{90D21C7D-4DF3-4B38-AF38-DB0DBFE3703A}" presName="hierChild4" presStyleCnt="0"/>
      <dgm:spPr/>
    </dgm:pt>
    <dgm:pt modelId="{35F9CA9B-3CE0-4AC2-B7D5-1D1C09409AD2}" type="pres">
      <dgm:prSet presAssocID="{AF86F784-7955-430D-BF2E-960FAA699654}" presName="Name17" presStyleLbl="parChTrans1D3" presStyleIdx="5" presStyleCnt="6"/>
      <dgm:spPr/>
    </dgm:pt>
    <dgm:pt modelId="{38E334D8-C929-49F6-81BF-299384E1AAFB}" type="pres">
      <dgm:prSet presAssocID="{A210A75B-6D2E-4678-AFF2-69F1497B5AC5}" presName="hierRoot3" presStyleCnt="0"/>
      <dgm:spPr/>
    </dgm:pt>
    <dgm:pt modelId="{0DA95EE8-AF56-4C65-978D-D8CA307FCFAF}" type="pres">
      <dgm:prSet presAssocID="{A210A75B-6D2E-4678-AFF2-69F1497B5AC5}" presName="composite3" presStyleCnt="0"/>
      <dgm:spPr/>
    </dgm:pt>
    <dgm:pt modelId="{D104B126-C632-4ABF-97BB-3F130E83E3A5}" type="pres">
      <dgm:prSet presAssocID="{A210A75B-6D2E-4678-AFF2-69F1497B5AC5}" presName="background3" presStyleLbl="node3" presStyleIdx="5" presStyleCnt="6"/>
      <dgm:spPr/>
    </dgm:pt>
    <dgm:pt modelId="{A84DF421-D595-4814-B38B-A7BE44A5D6DD}" type="pres">
      <dgm:prSet presAssocID="{A210A75B-6D2E-4678-AFF2-69F1497B5AC5}" presName="text3" presStyleLbl="fgAcc3" presStyleIdx="5" presStyleCnt="6">
        <dgm:presLayoutVars>
          <dgm:chPref val="3"/>
        </dgm:presLayoutVars>
      </dgm:prSet>
      <dgm:spPr/>
    </dgm:pt>
    <dgm:pt modelId="{7ACCBA28-F135-4810-B65F-42FE19ED04D3}" type="pres">
      <dgm:prSet presAssocID="{A210A75B-6D2E-4678-AFF2-69F1497B5AC5}" presName="hierChild4" presStyleCnt="0"/>
      <dgm:spPr/>
    </dgm:pt>
  </dgm:ptLst>
  <dgm:cxnLst>
    <dgm:cxn modelId="{85A26B01-C3B8-4D3A-89C0-297A95C9C143}" type="presOf" srcId="{D5B52A8F-84A4-404E-863F-E7404112EBBC}" destId="{2F7D6C28-0D49-45B9-82A7-464D67A4DCCB}" srcOrd="0" destOrd="0" presId="urn:microsoft.com/office/officeart/2005/8/layout/hierarchy1"/>
    <dgm:cxn modelId="{CEF5AF01-383E-4EC1-9F74-D5C8E36BFD30}" type="presOf" srcId="{48C59BC3-B242-4B99-8ABC-AD1C9E82AEDD}" destId="{4ED919FC-8D47-4469-8AB5-780DDBC68FCC}" srcOrd="0" destOrd="0" presId="urn:microsoft.com/office/officeart/2005/8/layout/hierarchy1"/>
    <dgm:cxn modelId="{1238F605-E664-4D41-8725-88E505737145}" type="presOf" srcId="{2AD8CE60-8528-47A8-9BC5-F09250542E8B}" destId="{0ED14186-2367-4CD6-A213-8B93F29A5A79}" srcOrd="0" destOrd="0" presId="urn:microsoft.com/office/officeart/2005/8/layout/hierarchy1"/>
    <dgm:cxn modelId="{9440330B-E0E1-4D3D-A83E-73D1E69DE5B6}" type="presOf" srcId="{A210A75B-6D2E-4678-AFF2-69F1497B5AC5}" destId="{A84DF421-D595-4814-B38B-A7BE44A5D6DD}" srcOrd="0" destOrd="0" presId="urn:microsoft.com/office/officeart/2005/8/layout/hierarchy1"/>
    <dgm:cxn modelId="{8AC45A0B-3A01-4356-AFCA-885D558C2DB6}" srcId="{A082B72E-AE37-40AB-A22E-BB748D07AB33}" destId="{5A0EB73D-EE56-4D70-9FEE-CCD92B5C2F7C}" srcOrd="3" destOrd="0" parTransId="{3979E556-B678-4AAE-A516-6CBEB9480236}" sibTransId="{24CC2F98-5E1F-42DD-A3AE-F3396ABA71FA}"/>
    <dgm:cxn modelId="{A3B2D10F-72D6-43C2-ABB7-83E1FA24CD2C}" type="presOf" srcId="{84DF6567-8EDE-49B9-94E5-7B9C0DB152AD}" destId="{2A46363F-1B0F-4D29-AD88-CBD492DE0F6E}" srcOrd="0" destOrd="0" presId="urn:microsoft.com/office/officeart/2005/8/layout/hierarchy1"/>
    <dgm:cxn modelId="{7E792226-0E04-4FDA-B45D-6C0FB6BEE545}" type="presOf" srcId="{7AA0DB44-C9C8-41C8-AB35-ED8787DD255C}" destId="{4F379E2F-BFC7-4305-A26F-741935AE36AD}" srcOrd="0" destOrd="0" presId="urn:microsoft.com/office/officeart/2005/8/layout/hierarchy1"/>
    <dgm:cxn modelId="{922AAB30-20F7-4846-BBB8-FED8EB298830}" srcId="{A082B72E-AE37-40AB-A22E-BB748D07AB33}" destId="{90D21C7D-4DF3-4B38-AF38-DB0DBFE3703A}" srcOrd="4" destOrd="0" parTransId="{17CEFF5C-1D50-4051-852E-540B5A412A34}" sibTransId="{74BC9F6F-61A3-4DA1-92D5-65B4C34C47C8}"/>
    <dgm:cxn modelId="{81860432-605F-4C20-9F60-B2205F9AF48B}" type="presOf" srcId="{3979E556-B678-4AAE-A516-6CBEB9480236}" destId="{851A56C1-359B-44BD-99BA-F0280B9FABBF}" srcOrd="0" destOrd="0" presId="urn:microsoft.com/office/officeart/2005/8/layout/hierarchy1"/>
    <dgm:cxn modelId="{8E4DBB35-BE79-49B9-A27C-E83924C95242}" type="presOf" srcId="{AF86F784-7955-430D-BF2E-960FAA699654}" destId="{35F9CA9B-3CE0-4AC2-B7D5-1D1C09409AD2}" srcOrd="0" destOrd="0" presId="urn:microsoft.com/office/officeart/2005/8/layout/hierarchy1"/>
    <dgm:cxn modelId="{B8462F3F-8F9A-459B-AACA-7DB40EAE62CF}" type="presOf" srcId="{FA2E37CA-148B-4D77-8488-235BB690B553}" destId="{447D4551-DB55-45EC-9914-B32117A213F8}" srcOrd="0" destOrd="0" presId="urn:microsoft.com/office/officeart/2005/8/layout/hierarchy1"/>
    <dgm:cxn modelId="{9B9A0A5C-7DCF-4CFE-8E54-8D342857A6AE}" type="presOf" srcId="{067B30B6-7529-4C7F-BBCA-D3EA9BE3974C}" destId="{CC40FC0F-8105-44C0-A8D2-10A7F7EAF668}" srcOrd="0" destOrd="0" presId="urn:microsoft.com/office/officeart/2005/8/layout/hierarchy1"/>
    <dgm:cxn modelId="{12E65447-2B32-48ED-BC2A-CEBCCEABCC69}" type="presOf" srcId="{1036F3EE-0535-426D-8A1A-9E0F4D501B28}" destId="{D79BEB61-EA92-454A-B642-A1BA25CBA3C2}" srcOrd="0" destOrd="0" presId="urn:microsoft.com/office/officeart/2005/8/layout/hierarchy1"/>
    <dgm:cxn modelId="{F5C8A347-5C9E-4A96-AE5A-E340B2791834}" type="presOf" srcId="{890C8FA8-7549-4261-B8F1-0B4C3EB39BFE}" destId="{479B5F6E-9B7E-4C1D-8E11-2DB71D10BF69}" srcOrd="0" destOrd="0" presId="urn:microsoft.com/office/officeart/2005/8/layout/hierarchy1"/>
    <dgm:cxn modelId="{D993BA88-5C22-46A8-BA53-165965A3CEED}" type="presOf" srcId="{80181610-4C6E-4D1E-8BCB-13ED58370278}" destId="{911D711B-2153-4045-8274-EEC34F9BD415}" srcOrd="0" destOrd="0" presId="urn:microsoft.com/office/officeart/2005/8/layout/hierarchy1"/>
    <dgm:cxn modelId="{7F26668F-8848-4A2E-9B2A-538AB9EB1E54}" type="presOf" srcId="{A082B72E-AE37-40AB-A22E-BB748D07AB33}" destId="{252742E7-F95D-4E19-935D-62119D0E174D}" srcOrd="0" destOrd="0" presId="urn:microsoft.com/office/officeart/2005/8/layout/hierarchy1"/>
    <dgm:cxn modelId="{5BD66993-EFE4-4EBE-AC7F-8AB70CBF8F75}" type="presOf" srcId="{5A0EB73D-EE56-4D70-9FEE-CCD92B5C2F7C}" destId="{607B082A-2B7F-4F84-9C37-1B9A475A36FC}" srcOrd="0" destOrd="0" presId="urn:microsoft.com/office/officeart/2005/8/layout/hierarchy1"/>
    <dgm:cxn modelId="{5A67019C-11C3-43A8-96BB-A44271D846D9}" srcId="{5A0EB73D-EE56-4D70-9FEE-CCD92B5C2F7C}" destId="{1036F3EE-0535-426D-8A1A-9E0F4D501B28}" srcOrd="0" destOrd="0" parTransId="{7AA0DB44-C9C8-41C8-AB35-ED8787DD255C}" sibTransId="{36A2DFD5-5EEA-4656-92A7-33E94FDD213E}"/>
    <dgm:cxn modelId="{584AFB9C-9C7E-4416-BEB9-523F9E30A7DD}" srcId="{A082B72E-AE37-40AB-A22E-BB748D07AB33}" destId="{0188F899-FAA8-44A0-A222-F99A056A42B4}" srcOrd="1" destOrd="0" parTransId="{D5B52A8F-84A4-404E-863F-E7404112EBBC}" sibTransId="{815443E9-8EEF-41C4-8D42-7E7B6BA6AC7C}"/>
    <dgm:cxn modelId="{69C6FAA3-3D1A-4859-B2EF-6DD1D4242267}" srcId="{A082B72E-AE37-40AB-A22E-BB748D07AB33}" destId="{890C8FA8-7549-4261-B8F1-0B4C3EB39BFE}" srcOrd="0" destOrd="0" parTransId="{48C59BC3-B242-4B99-8ABC-AD1C9E82AEDD}" sibTransId="{74595BBF-E88C-4245-B354-A71EC5BEBCB0}"/>
    <dgm:cxn modelId="{B4C8C4B8-A3BF-4A3B-8519-79C4393B10E8}" type="presOf" srcId="{17CEFF5C-1D50-4051-852E-540B5A412A34}" destId="{31E2024C-AC04-43AC-9E7F-A5AE1CBCC203}" srcOrd="0" destOrd="0" presId="urn:microsoft.com/office/officeart/2005/8/layout/hierarchy1"/>
    <dgm:cxn modelId="{A658A0B9-D1FF-4D7A-BC02-B341D34B103B}" type="presOf" srcId="{0188F899-FAA8-44A0-A222-F99A056A42B4}" destId="{25C1E573-6A3C-4C6A-BD47-6CEC1DEDC2D0}" srcOrd="0" destOrd="0" presId="urn:microsoft.com/office/officeart/2005/8/layout/hierarchy1"/>
    <dgm:cxn modelId="{E24385BF-A86D-4837-9A40-A971AFAC075B}" type="presOf" srcId="{2ADE9D22-E65F-42C6-BDBD-87F0A9720A62}" destId="{1B20F273-AD8A-45D3-807A-CC543986F79F}" srcOrd="0" destOrd="0" presId="urn:microsoft.com/office/officeart/2005/8/layout/hierarchy1"/>
    <dgm:cxn modelId="{EC689DCB-9CBE-415E-87FC-0294AD908B29}" srcId="{A082B72E-AE37-40AB-A22E-BB748D07AB33}" destId="{A210A75B-6D2E-4678-AFF2-69F1497B5AC5}" srcOrd="5" destOrd="0" parTransId="{AF86F784-7955-430D-BF2E-960FAA699654}" sibTransId="{8743474B-25B3-4AC9-9593-966A9F106F8E}"/>
    <dgm:cxn modelId="{F150ADD0-5544-4F43-9623-2765C655D4A5}" srcId="{5A0EB73D-EE56-4D70-9FEE-CCD92B5C2F7C}" destId="{80181610-4C6E-4D1E-8BCB-13ED58370278}" srcOrd="1" destOrd="0" parTransId="{DDC32E33-C07E-4E68-BD4B-4ECCB6E65CAE}" sibTransId="{C7367B4E-DD96-44C0-9040-148CC252813E}"/>
    <dgm:cxn modelId="{08A0ADD7-00D2-402A-AFB5-7710EE256A13}" type="presOf" srcId="{D35E0CDE-FC64-4B1A-83FF-C74FE3DF486C}" destId="{E96625D2-0EBF-4307-AEDA-C81557160616}" srcOrd="0" destOrd="0" presId="urn:microsoft.com/office/officeart/2005/8/layout/hierarchy1"/>
    <dgm:cxn modelId="{8B8E73DF-0ABB-48BC-A77C-2A254197B2E7}" type="presOf" srcId="{DDC32E33-C07E-4E68-BD4B-4ECCB6E65CAE}" destId="{24ED1568-EE40-4F42-B68E-CA7A084BB5EE}" srcOrd="0" destOrd="0" presId="urn:microsoft.com/office/officeart/2005/8/layout/hierarchy1"/>
    <dgm:cxn modelId="{33F4DDE0-F8A0-498A-BED2-F9BA8C2273C1}" srcId="{0188F899-FAA8-44A0-A222-F99A056A42B4}" destId="{2ADE9D22-E65F-42C6-BDBD-87F0A9720A62}" srcOrd="0" destOrd="0" parTransId="{0E203E60-941A-49B4-A23B-FF3805AF41AA}" sibTransId="{10866B61-AF9B-49A7-A1BB-D5E0956303F2}"/>
    <dgm:cxn modelId="{FB1314E4-10FE-440B-9705-B7458CD8A289}" srcId="{FA2E37CA-148B-4D77-8488-235BB690B553}" destId="{A082B72E-AE37-40AB-A22E-BB748D07AB33}" srcOrd="0" destOrd="0" parTransId="{84DF6567-8EDE-49B9-94E5-7B9C0DB152AD}" sibTransId="{2255E75B-8673-4262-945C-8F04CAC1799F}"/>
    <dgm:cxn modelId="{9FBE78E4-C0E1-4DC4-B9B9-17C72CB51CC1}" srcId="{A082B72E-AE37-40AB-A22E-BB748D07AB33}" destId="{067B30B6-7529-4C7F-BBCA-D3EA9BE3974C}" srcOrd="2" destOrd="0" parTransId="{D35E0CDE-FC64-4B1A-83FF-C74FE3DF486C}" sibTransId="{889398B1-6F34-45EC-8D43-671B6B91CAE4}"/>
    <dgm:cxn modelId="{5010BEEF-5500-446D-9DDB-E890F9916924}" type="presOf" srcId="{90D21C7D-4DF3-4B38-AF38-DB0DBFE3703A}" destId="{075FB8B4-592A-44E4-A398-B324C98B6754}" srcOrd="0" destOrd="0" presId="urn:microsoft.com/office/officeart/2005/8/layout/hierarchy1"/>
    <dgm:cxn modelId="{64EEBDF2-D818-41E9-964F-949F61563D40}" srcId="{2AD8CE60-8528-47A8-9BC5-F09250542E8B}" destId="{FA2E37CA-148B-4D77-8488-235BB690B553}" srcOrd="0" destOrd="0" parTransId="{A4935503-A94B-4BCB-8381-03C9D315D21F}" sibTransId="{4499A2DF-4462-48DF-97A7-42D5DDC5237F}"/>
    <dgm:cxn modelId="{842ECBF3-2F2C-4484-8546-59030FB08BFA}" type="presOf" srcId="{0E203E60-941A-49B4-A23B-FF3805AF41AA}" destId="{8E363240-2D96-450C-8717-12BDCCB62F7A}" srcOrd="0" destOrd="0" presId="urn:microsoft.com/office/officeart/2005/8/layout/hierarchy1"/>
    <dgm:cxn modelId="{15A537A7-8A6A-4A4D-915E-759CA86029F3}" type="presParOf" srcId="{0ED14186-2367-4CD6-A213-8B93F29A5A79}" destId="{DB3BBA0D-002B-420F-B094-4CC43ADAA631}" srcOrd="0" destOrd="0" presId="urn:microsoft.com/office/officeart/2005/8/layout/hierarchy1"/>
    <dgm:cxn modelId="{C0DA4A37-50E6-467B-967A-E4A7A3CE9842}" type="presParOf" srcId="{DB3BBA0D-002B-420F-B094-4CC43ADAA631}" destId="{FD08985C-79EE-424F-B13F-FF167ABFF595}" srcOrd="0" destOrd="0" presId="urn:microsoft.com/office/officeart/2005/8/layout/hierarchy1"/>
    <dgm:cxn modelId="{63E99EFA-33D5-41F5-91C7-6037896F193C}" type="presParOf" srcId="{FD08985C-79EE-424F-B13F-FF167ABFF595}" destId="{08241237-BEEF-4CAE-942F-F7E5629EED36}" srcOrd="0" destOrd="0" presId="urn:microsoft.com/office/officeart/2005/8/layout/hierarchy1"/>
    <dgm:cxn modelId="{C3EFAE7F-4310-48AC-8B6F-5370A3D99175}" type="presParOf" srcId="{FD08985C-79EE-424F-B13F-FF167ABFF595}" destId="{447D4551-DB55-45EC-9914-B32117A213F8}" srcOrd="1" destOrd="0" presId="urn:microsoft.com/office/officeart/2005/8/layout/hierarchy1"/>
    <dgm:cxn modelId="{B39E0FF7-8E98-4E10-B928-D90C630D09AB}" type="presParOf" srcId="{DB3BBA0D-002B-420F-B094-4CC43ADAA631}" destId="{5D0E4CC0-C710-4FDB-BF70-C0C4CAF768B7}" srcOrd="1" destOrd="0" presId="urn:microsoft.com/office/officeart/2005/8/layout/hierarchy1"/>
    <dgm:cxn modelId="{F6C06102-2289-47D0-89E6-9A0C87E8DB0A}" type="presParOf" srcId="{5D0E4CC0-C710-4FDB-BF70-C0C4CAF768B7}" destId="{2A46363F-1B0F-4D29-AD88-CBD492DE0F6E}" srcOrd="0" destOrd="0" presId="urn:microsoft.com/office/officeart/2005/8/layout/hierarchy1"/>
    <dgm:cxn modelId="{AE480E7F-0D03-4D04-86FA-60E6FAC18F8E}" type="presParOf" srcId="{5D0E4CC0-C710-4FDB-BF70-C0C4CAF768B7}" destId="{A3CE48FE-81AC-470C-B1A8-C0DCD728D27D}" srcOrd="1" destOrd="0" presId="urn:microsoft.com/office/officeart/2005/8/layout/hierarchy1"/>
    <dgm:cxn modelId="{4B36F63A-C967-4B03-8320-A82CE318995E}" type="presParOf" srcId="{A3CE48FE-81AC-470C-B1A8-C0DCD728D27D}" destId="{C5A4E36F-9897-4EE3-BA2C-0235F27A6B33}" srcOrd="0" destOrd="0" presId="urn:microsoft.com/office/officeart/2005/8/layout/hierarchy1"/>
    <dgm:cxn modelId="{830DA977-0330-4F87-9276-6A5BFCCA52C8}" type="presParOf" srcId="{C5A4E36F-9897-4EE3-BA2C-0235F27A6B33}" destId="{79CDFB5E-853D-464C-948C-33FFFE431E96}" srcOrd="0" destOrd="0" presId="urn:microsoft.com/office/officeart/2005/8/layout/hierarchy1"/>
    <dgm:cxn modelId="{834E4562-8045-40A4-9964-0FC6DDD96F2D}" type="presParOf" srcId="{C5A4E36F-9897-4EE3-BA2C-0235F27A6B33}" destId="{252742E7-F95D-4E19-935D-62119D0E174D}" srcOrd="1" destOrd="0" presId="urn:microsoft.com/office/officeart/2005/8/layout/hierarchy1"/>
    <dgm:cxn modelId="{D8964EF0-1885-4B55-923F-E13D60FBD169}" type="presParOf" srcId="{A3CE48FE-81AC-470C-B1A8-C0DCD728D27D}" destId="{50131C0A-A3CD-49AB-AEEC-66E532E85A28}" srcOrd="1" destOrd="0" presId="urn:microsoft.com/office/officeart/2005/8/layout/hierarchy1"/>
    <dgm:cxn modelId="{3201AAE9-DA51-4E3F-ABFF-A1CDAD77B6F2}" type="presParOf" srcId="{50131C0A-A3CD-49AB-AEEC-66E532E85A28}" destId="{4ED919FC-8D47-4469-8AB5-780DDBC68FCC}" srcOrd="0" destOrd="0" presId="urn:microsoft.com/office/officeart/2005/8/layout/hierarchy1"/>
    <dgm:cxn modelId="{4C77CDFD-B8FF-4EA2-848D-225FE1DAECC0}" type="presParOf" srcId="{50131C0A-A3CD-49AB-AEEC-66E532E85A28}" destId="{F67A36DA-20C4-4BA2-999C-039391ACB5B7}" srcOrd="1" destOrd="0" presId="urn:microsoft.com/office/officeart/2005/8/layout/hierarchy1"/>
    <dgm:cxn modelId="{9380D493-E861-4D44-9F1F-571A2A57729F}" type="presParOf" srcId="{F67A36DA-20C4-4BA2-999C-039391ACB5B7}" destId="{501A53E8-6D74-499E-B8D9-40BAE86E8876}" srcOrd="0" destOrd="0" presId="urn:microsoft.com/office/officeart/2005/8/layout/hierarchy1"/>
    <dgm:cxn modelId="{AC9F86D5-3851-4777-A59D-6D291298C450}" type="presParOf" srcId="{501A53E8-6D74-499E-B8D9-40BAE86E8876}" destId="{CE54D2DB-E1D7-495E-BA6E-F69ADE35CBB7}" srcOrd="0" destOrd="0" presId="urn:microsoft.com/office/officeart/2005/8/layout/hierarchy1"/>
    <dgm:cxn modelId="{1997303B-F3E9-4F07-814A-6123E2B13B42}" type="presParOf" srcId="{501A53E8-6D74-499E-B8D9-40BAE86E8876}" destId="{479B5F6E-9B7E-4C1D-8E11-2DB71D10BF69}" srcOrd="1" destOrd="0" presId="urn:microsoft.com/office/officeart/2005/8/layout/hierarchy1"/>
    <dgm:cxn modelId="{41DFF192-ED16-4A13-9BE9-3D6EC037FAF2}" type="presParOf" srcId="{F67A36DA-20C4-4BA2-999C-039391ACB5B7}" destId="{6D0AD37E-D927-4236-A04B-F4F3BF147AA2}" srcOrd="1" destOrd="0" presId="urn:microsoft.com/office/officeart/2005/8/layout/hierarchy1"/>
    <dgm:cxn modelId="{8F1DE2B9-1083-41D6-B746-BC2D226A6AA2}" type="presParOf" srcId="{50131C0A-A3CD-49AB-AEEC-66E532E85A28}" destId="{2F7D6C28-0D49-45B9-82A7-464D67A4DCCB}" srcOrd="2" destOrd="0" presId="urn:microsoft.com/office/officeart/2005/8/layout/hierarchy1"/>
    <dgm:cxn modelId="{44F24777-C635-4899-B987-E4938F19A1B2}" type="presParOf" srcId="{50131C0A-A3CD-49AB-AEEC-66E532E85A28}" destId="{F3BB634D-5C00-44EB-A00B-942DC53ADC6C}" srcOrd="3" destOrd="0" presId="urn:microsoft.com/office/officeart/2005/8/layout/hierarchy1"/>
    <dgm:cxn modelId="{FA348B0C-80C6-42FC-9CE4-0F4399C21B24}" type="presParOf" srcId="{F3BB634D-5C00-44EB-A00B-942DC53ADC6C}" destId="{399D83C1-8D7F-41DE-8E53-17FBDF0ED1D8}" srcOrd="0" destOrd="0" presId="urn:microsoft.com/office/officeart/2005/8/layout/hierarchy1"/>
    <dgm:cxn modelId="{392077AC-F8A8-4496-8B14-726C90B642EB}" type="presParOf" srcId="{399D83C1-8D7F-41DE-8E53-17FBDF0ED1D8}" destId="{1BC40CBE-2AE9-4768-9079-5E2188868B90}" srcOrd="0" destOrd="0" presId="urn:microsoft.com/office/officeart/2005/8/layout/hierarchy1"/>
    <dgm:cxn modelId="{42F78309-6C9C-421A-8E49-FE0546F7250F}" type="presParOf" srcId="{399D83C1-8D7F-41DE-8E53-17FBDF0ED1D8}" destId="{25C1E573-6A3C-4C6A-BD47-6CEC1DEDC2D0}" srcOrd="1" destOrd="0" presId="urn:microsoft.com/office/officeart/2005/8/layout/hierarchy1"/>
    <dgm:cxn modelId="{F871056E-74CF-4477-909B-A12E483A08C2}" type="presParOf" srcId="{F3BB634D-5C00-44EB-A00B-942DC53ADC6C}" destId="{0405216F-F1DA-4595-ACAF-3BEEED8A24FD}" srcOrd="1" destOrd="0" presId="urn:microsoft.com/office/officeart/2005/8/layout/hierarchy1"/>
    <dgm:cxn modelId="{BFD2C50A-D830-4203-9639-02AF51DB31E7}" type="presParOf" srcId="{0405216F-F1DA-4595-ACAF-3BEEED8A24FD}" destId="{8E363240-2D96-450C-8717-12BDCCB62F7A}" srcOrd="0" destOrd="0" presId="urn:microsoft.com/office/officeart/2005/8/layout/hierarchy1"/>
    <dgm:cxn modelId="{BE78C6A4-E6AB-48C1-90C6-5ED28DBE12E9}" type="presParOf" srcId="{0405216F-F1DA-4595-ACAF-3BEEED8A24FD}" destId="{1E812EE2-9471-4BDA-B706-918C095478A6}" srcOrd="1" destOrd="0" presId="urn:microsoft.com/office/officeart/2005/8/layout/hierarchy1"/>
    <dgm:cxn modelId="{57C84066-65F5-404F-A63E-B2F3D855DD70}" type="presParOf" srcId="{1E812EE2-9471-4BDA-B706-918C095478A6}" destId="{83CF5812-7FF9-4987-B2BA-82B4B0EB4BE5}" srcOrd="0" destOrd="0" presId="urn:microsoft.com/office/officeart/2005/8/layout/hierarchy1"/>
    <dgm:cxn modelId="{B62C3D56-59AA-4D4D-81F7-BE7D0EDFA72D}" type="presParOf" srcId="{83CF5812-7FF9-4987-B2BA-82B4B0EB4BE5}" destId="{F9827684-A19C-4951-8303-F667EAD4F766}" srcOrd="0" destOrd="0" presId="urn:microsoft.com/office/officeart/2005/8/layout/hierarchy1"/>
    <dgm:cxn modelId="{82A85D36-C10A-48D7-A3ED-965078117B93}" type="presParOf" srcId="{83CF5812-7FF9-4987-B2BA-82B4B0EB4BE5}" destId="{1B20F273-AD8A-45D3-807A-CC543986F79F}" srcOrd="1" destOrd="0" presId="urn:microsoft.com/office/officeart/2005/8/layout/hierarchy1"/>
    <dgm:cxn modelId="{A7160AF2-368E-40C3-9F5E-A37C73AF2E56}" type="presParOf" srcId="{1E812EE2-9471-4BDA-B706-918C095478A6}" destId="{D09BB70F-B483-46D2-BC39-70B73ED866C4}" srcOrd="1" destOrd="0" presId="urn:microsoft.com/office/officeart/2005/8/layout/hierarchy1"/>
    <dgm:cxn modelId="{A1022B38-9FF4-49E2-93F2-0F0BD7BE8661}" type="presParOf" srcId="{50131C0A-A3CD-49AB-AEEC-66E532E85A28}" destId="{E96625D2-0EBF-4307-AEDA-C81557160616}" srcOrd="4" destOrd="0" presId="urn:microsoft.com/office/officeart/2005/8/layout/hierarchy1"/>
    <dgm:cxn modelId="{74541729-2FA9-4DD2-8CCF-6ADBB536AA3E}" type="presParOf" srcId="{50131C0A-A3CD-49AB-AEEC-66E532E85A28}" destId="{8E474494-7148-4153-A548-1A6FCDCB27F9}" srcOrd="5" destOrd="0" presId="urn:microsoft.com/office/officeart/2005/8/layout/hierarchy1"/>
    <dgm:cxn modelId="{FCB11529-A8AC-4716-8AFA-2129005050ED}" type="presParOf" srcId="{8E474494-7148-4153-A548-1A6FCDCB27F9}" destId="{1469AC01-A505-4066-8686-5B34292750FD}" srcOrd="0" destOrd="0" presId="urn:microsoft.com/office/officeart/2005/8/layout/hierarchy1"/>
    <dgm:cxn modelId="{4F888EDE-5F47-44D4-97F5-8F092284AC77}" type="presParOf" srcId="{1469AC01-A505-4066-8686-5B34292750FD}" destId="{236FA562-4CB3-4DC7-91B3-92EDDA80CA54}" srcOrd="0" destOrd="0" presId="urn:microsoft.com/office/officeart/2005/8/layout/hierarchy1"/>
    <dgm:cxn modelId="{5F49330D-661B-405B-9913-11AEA8CA1B44}" type="presParOf" srcId="{1469AC01-A505-4066-8686-5B34292750FD}" destId="{CC40FC0F-8105-44C0-A8D2-10A7F7EAF668}" srcOrd="1" destOrd="0" presId="urn:microsoft.com/office/officeart/2005/8/layout/hierarchy1"/>
    <dgm:cxn modelId="{57FC84EB-65AB-4DE4-99A7-75DEE4243949}" type="presParOf" srcId="{8E474494-7148-4153-A548-1A6FCDCB27F9}" destId="{E8E9C33D-CF58-42E0-A78C-AADBBE1560A5}" srcOrd="1" destOrd="0" presId="urn:microsoft.com/office/officeart/2005/8/layout/hierarchy1"/>
    <dgm:cxn modelId="{FA194E90-C86B-41C4-86C7-B253A0E608E7}" type="presParOf" srcId="{50131C0A-A3CD-49AB-AEEC-66E532E85A28}" destId="{851A56C1-359B-44BD-99BA-F0280B9FABBF}" srcOrd="6" destOrd="0" presId="urn:microsoft.com/office/officeart/2005/8/layout/hierarchy1"/>
    <dgm:cxn modelId="{5156DA41-1AD2-4E3B-94BB-625FE3EA6743}" type="presParOf" srcId="{50131C0A-A3CD-49AB-AEEC-66E532E85A28}" destId="{9CA1F5AC-1043-43D7-B2F1-EA07D0B7E274}" srcOrd="7" destOrd="0" presId="urn:microsoft.com/office/officeart/2005/8/layout/hierarchy1"/>
    <dgm:cxn modelId="{FA659BC6-720A-4F6C-AF04-91A588E9EE3F}" type="presParOf" srcId="{9CA1F5AC-1043-43D7-B2F1-EA07D0B7E274}" destId="{BCE6B4BE-0848-4494-B3DF-A7D3B927A8D2}" srcOrd="0" destOrd="0" presId="urn:microsoft.com/office/officeart/2005/8/layout/hierarchy1"/>
    <dgm:cxn modelId="{B4BDE77C-B907-41FD-A7A4-9FB59E61AE25}" type="presParOf" srcId="{BCE6B4BE-0848-4494-B3DF-A7D3B927A8D2}" destId="{D24C48D0-E903-4E75-97CD-FC9FD92D181A}" srcOrd="0" destOrd="0" presId="urn:microsoft.com/office/officeart/2005/8/layout/hierarchy1"/>
    <dgm:cxn modelId="{D4713480-03DA-4400-A95C-A588F787E37D}" type="presParOf" srcId="{BCE6B4BE-0848-4494-B3DF-A7D3B927A8D2}" destId="{607B082A-2B7F-4F84-9C37-1B9A475A36FC}" srcOrd="1" destOrd="0" presId="urn:microsoft.com/office/officeart/2005/8/layout/hierarchy1"/>
    <dgm:cxn modelId="{7619317E-150A-43DA-9B5E-17B4D4349975}" type="presParOf" srcId="{9CA1F5AC-1043-43D7-B2F1-EA07D0B7E274}" destId="{DB70C08C-F992-4032-8864-709380292576}" srcOrd="1" destOrd="0" presId="urn:microsoft.com/office/officeart/2005/8/layout/hierarchy1"/>
    <dgm:cxn modelId="{65519420-9208-4E54-9504-4065B9EABE23}" type="presParOf" srcId="{DB70C08C-F992-4032-8864-709380292576}" destId="{4F379E2F-BFC7-4305-A26F-741935AE36AD}" srcOrd="0" destOrd="0" presId="urn:microsoft.com/office/officeart/2005/8/layout/hierarchy1"/>
    <dgm:cxn modelId="{7963D584-C07C-49D7-9222-0C5C87D1CB55}" type="presParOf" srcId="{DB70C08C-F992-4032-8864-709380292576}" destId="{313C8296-656E-4A7E-8ECF-466693B20369}" srcOrd="1" destOrd="0" presId="urn:microsoft.com/office/officeart/2005/8/layout/hierarchy1"/>
    <dgm:cxn modelId="{BAE15EA6-0AD4-4545-AEB6-43640416A398}" type="presParOf" srcId="{313C8296-656E-4A7E-8ECF-466693B20369}" destId="{FE0C6C53-1F1F-4E38-B6D1-0138BFE9904B}" srcOrd="0" destOrd="0" presId="urn:microsoft.com/office/officeart/2005/8/layout/hierarchy1"/>
    <dgm:cxn modelId="{62E9A506-A115-4F25-B8CE-3243878BC281}" type="presParOf" srcId="{FE0C6C53-1F1F-4E38-B6D1-0138BFE9904B}" destId="{B776D0A2-132E-4B6F-B607-4DC9D5A36763}" srcOrd="0" destOrd="0" presId="urn:microsoft.com/office/officeart/2005/8/layout/hierarchy1"/>
    <dgm:cxn modelId="{7BF8C331-D693-43C8-A819-4DC5D7E147AC}" type="presParOf" srcId="{FE0C6C53-1F1F-4E38-B6D1-0138BFE9904B}" destId="{D79BEB61-EA92-454A-B642-A1BA25CBA3C2}" srcOrd="1" destOrd="0" presId="urn:microsoft.com/office/officeart/2005/8/layout/hierarchy1"/>
    <dgm:cxn modelId="{F803964D-B28F-41C6-BF25-62ED70457DF3}" type="presParOf" srcId="{313C8296-656E-4A7E-8ECF-466693B20369}" destId="{1028E36D-80F9-493D-8D3B-BCA6181664E9}" srcOrd="1" destOrd="0" presId="urn:microsoft.com/office/officeart/2005/8/layout/hierarchy1"/>
    <dgm:cxn modelId="{1B53DF43-D694-4492-987C-55D02A6EDB6F}" type="presParOf" srcId="{DB70C08C-F992-4032-8864-709380292576}" destId="{24ED1568-EE40-4F42-B68E-CA7A084BB5EE}" srcOrd="2" destOrd="0" presId="urn:microsoft.com/office/officeart/2005/8/layout/hierarchy1"/>
    <dgm:cxn modelId="{8D5FA729-2CD4-4A8A-B105-DD5F4627733F}" type="presParOf" srcId="{DB70C08C-F992-4032-8864-709380292576}" destId="{0B1F2EC9-AD4E-4AFD-91AF-A577D8EC9B1D}" srcOrd="3" destOrd="0" presId="urn:microsoft.com/office/officeart/2005/8/layout/hierarchy1"/>
    <dgm:cxn modelId="{869142EE-8B3B-4287-B7F5-D959ABBD0B6F}" type="presParOf" srcId="{0B1F2EC9-AD4E-4AFD-91AF-A577D8EC9B1D}" destId="{AAB2F1A1-E121-4986-A7CC-8E0D7BFA55B8}" srcOrd="0" destOrd="0" presId="urn:microsoft.com/office/officeart/2005/8/layout/hierarchy1"/>
    <dgm:cxn modelId="{D4D3FEC9-5B93-4CEC-A29D-32AA345A43E4}" type="presParOf" srcId="{AAB2F1A1-E121-4986-A7CC-8E0D7BFA55B8}" destId="{6BB94C4A-4F69-45FA-9214-DC5ACE2B04E9}" srcOrd="0" destOrd="0" presId="urn:microsoft.com/office/officeart/2005/8/layout/hierarchy1"/>
    <dgm:cxn modelId="{C90E231B-9E7D-402C-ABBE-0FE5AA29DBAC}" type="presParOf" srcId="{AAB2F1A1-E121-4986-A7CC-8E0D7BFA55B8}" destId="{911D711B-2153-4045-8274-EEC34F9BD415}" srcOrd="1" destOrd="0" presId="urn:microsoft.com/office/officeart/2005/8/layout/hierarchy1"/>
    <dgm:cxn modelId="{331D1525-2EC9-4F0B-B2A2-F3BA451859C8}" type="presParOf" srcId="{0B1F2EC9-AD4E-4AFD-91AF-A577D8EC9B1D}" destId="{627A6B7B-8692-42CE-9066-101352FE4157}" srcOrd="1" destOrd="0" presId="urn:microsoft.com/office/officeart/2005/8/layout/hierarchy1"/>
    <dgm:cxn modelId="{B4B514B7-3F21-425F-92B6-DE84AC9B0DFA}" type="presParOf" srcId="{50131C0A-A3CD-49AB-AEEC-66E532E85A28}" destId="{31E2024C-AC04-43AC-9E7F-A5AE1CBCC203}" srcOrd="8" destOrd="0" presId="urn:microsoft.com/office/officeart/2005/8/layout/hierarchy1"/>
    <dgm:cxn modelId="{673A0489-87E0-4EB5-B872-D575B0D92312}" type="presParOf" srcId="{50131C0A-A3CD-49AB-AEEC-66E532E85A28}" destId="{DDB08AF8-8E97-4E38-8543-BBD3D5179D44}" srcOrd="9" destOrd="0" presId="urn:microsoft.com/office/officeart/2005/8/layout/hierarchy1"/>
    <dgm:cxn modelId="{E149B986-69EF-4E86-AD9A-67284BA5B1F0}" type="presParOf" srcId="{DDB08AF8-8E97-4E38-8543-BBD3D5179D44}" destId="{C5229A36-A7BF-49B3-BAD4-FEB043D336D8}" srcOrd="0" destOrd="0" presId="urn:microsoft.com/office/officeart/2005/8/layout/hierarchy1"/>
    <dgm:cxn modelId="{8D81A01C-C58D-497B-B2D1-FE850573D0FC}" type="presParOf" srcId="{C5229A36-A7BF-49B3-BAD4-FEB043D336D8}" destId="{EA9928A7-96B9-4D24-BDBB-EF2B19A39CCE}" srcOrd="0" destOrd="0" presId="urn:microsoft.com/office/officeart/2005/8/layout/hierarchy1"/>
    <dgm:cxn modelId="{D1323781-D884-4BB8-8B1A-BD3FDB651915}" type="presParOf" srcId="{C5229A36-A7BF-49B3-BAD4-FEB043D336D8}" destId="{075FB8B4-592A-44E4-A398-B324C98B6754}" srcOrd="1" destOrd="0" presId="urn:microsoft.com/office/officeart/2005/8/layout/hierarchy1"/>
    <dgm:cxn modelId="{4E9A2D9B-2011-46AF-A7A9-6EBBC561F934}" type="presParOf" srcId="{DDB08AF8-8E97-4E38-8543-BBD3D5179D44}" destId="{D9E12E6D-2D70-4CC3-A520-47599BC5FD11}" srcOrd="1" destOrd="0" presId="urn:microsoft.com/office/officeart/2005/8/layout/hierarchy1"/>
    <dgm:cxn modelId="{113B424C-4473-4D9D-BE61-228A6F3BA215}" type="presParOf" srcId="{50131C0A-A3CD-49AB-AEEC-66E532E85A28}" destId="{35F9CA9B-3CE0-4AC2-B7D5-1D1C09409AD2}" srcOrd="10" destOrd="0" presId="urn:microsoft.com/office/officeart/2005/8/layout/hierarchy1"/>
    <dgm:cxn modelId="{D1A4E0BD-B8FE-46A2-9B1B-477A2C110CD2}" type="presParOf" srcId="{50131C0A-A3CD-49AB-AEEC-66E532E85A28}" destId="{38E334D8-C929-49F6-81BF-299384E1AAFB}" srcOrd="11" destOrd="0" presId="urn:microsoft.com/office/officeart/2005/8/layout/hierarchy1"/>
    <dgm:cxn modelId="{3B1D0554-2197-4FEA-8A92-E2E26775AB58}" type="presParOf" srcId="{38E334D8-C929-49F6-81BF-299384E1AAFB}" destId="{0DA95EE8-AF56-4C65-978D-D8CA307FCFAF}" srcOrd="0" destOrd="0" presId="urn:microsoft.com/office/officeart/2005/8/layout/hierarchy1"/>
    <dgm:cxn modelId="{903A9CC6-0A4B-4D7D-BD9B-5A78C7EABFA0}" type="presParOf" srcId="{0DA95EE8-AF56-4C65-978D-D8CA307FCFAF}" destId="{D104B126-C632-4ABF-97BB-3F130E83E3A5}" srcOrd="0" destOrd="0" presId="urn:microsoft.com/office/officeart/2005/8/layout/hierarchy1"/>
    <dgm:cxn modelId="{A1726866-CFB2-4A7E-A558-42491C780A91}" type="presParOf" srcId="{0DA95EE8-AF56-4C65-978D-D8CA307FCFAF}" destId="{A84DF421-D595-4814-B38B-A7BE44A5D6DD}" srcOrd="1" destOrd="0" presId="urn:microsoft.com/office/officeart/2005/8/layout/hierarchy1"/>
    <dgm:cxn modelId="{EE9785D5-E64F-4171-A219-D1170DC5EB0F}" type="presParOf" srcId="{38E334D8-C929-49F6-81BF-299384E1AAFB}" destId="{7ACCBA28-F135-4810-B65F-42FE19ED04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9CA9B-3CE0-4AC2-B7D5-1D1C09409AD2}">
      <dsp:nvSpPr>
        <dsp:cNvPr id="0" name=""/>
        <dsp:cNvSpPr/>
      </dsp:nvSpPr>
      <dsp:spPr>
        <a:xfrm>
          <a:off x="4496798" y="2189863"/>
          <a:ext cx="3863478" cy="36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99"/>
              </a:lnTo>
              <a:lnTo>
                <a:pt x="3863478" y="250599"/>
              </a:lnTo>
              <a:lnTo>
                <a:pt x="3863478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2024C-AC04-43AC-9E7F-A5AE1CBCC203}">
      <dsp:nvSpPr>
        <dsp:cNvPr id="0" name=""/>
        <dsp:cNvSpPr/>
      </dsp:nvSpPr>
      <dsp:spPr>
        <a:xfrm>
          <a:off x="4496798" y="2189863"/>
          <a:ext cx="2318087" cy="36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99"/>
              </a:lnTo>
              <a:lnTo>
                <a:pt x="2318087" y="250599"/>
              </a:lnTo>
              <a:lnTo>
                <a:pt x="2318087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D1568-EE40-4F42-B68E-CA7A084BB5EE}">
      <dsp:nvSpPr>
        <dsp:cNvPr id="0" name=""/>
        <dsp:cNvSpPr/>
      </dsp:nvSpPr>
      <dsp:spPr>
        <a:xfrm>
          <a:off x="5269494" y="3360497"/>
          <a:ext cx="772695" cy="36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99"/>
              </a:lnTo>
              <a:lnTo>
                <a:pt x="772695" y="250599"/>
              </a:lnTo>
              <a:lnTo>
                <a:pt x="772695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79E2F-BFC7-4305-A26F-741935AE36AD}">
      <dsp:nvSpPr>
        <dsp:cNvPr id="0" name=""/>
        <dsp:cNvSpPr/>
      </dsp:nvSpPr>
      <dsp:spPr>
        <a:xfrm>
          <a:off x="4496798" y="3360497"/>
          <a:ext cx="772695" cy="367732"/>
        </a:xfrm>
        <a:custGeom>
          <a:avLst/>
          <a:gdLst/>
          <a:ahLst/>
          <a:cxnLst/>
          <a:rect l="0" t="0" r="0" b="0"/>
          <a:pathLst>
            <a:path>
              <a:moveTo>
                <a:pt x="772695" y="0"/>
              </a:moveTo>
              <a:lnTo>
                <a:pt x="772695" y="250599"/>
              </a:lnTo>
              <a:lnTo>
                <a:pt x="0" y="250599"/>
              </a:lnTo>
              <a:lnTo>
                <a:pt x="0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A56C1-359B-44BD-99BA-F0280B9FABBF}">
      <dsp:nvSpPr>
        <dsp:cNvPr id="0" name=""/>
        <dsp:cNvSpPr/>
      </dsp:nvSpPr>
      <dsp:spPr>
        <a:xfrm>
          <a:off x="4496798" y="2189863"/>
          <a:ext cx="772695" cy="36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99"/>
              </a:lnTo>
              <a:lnTo>
                <a:pt x="772695" y="250599"/>
              </a:lnTo>
              <a:lnTo>
                <a:pt x="772695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625D2-0EBF-4307-AEDA-C81557160616}">
      <dsp:nvSpPr>
        <dsp:cNvPr id="0" name=""/>
        <dsp:cNvSpPr/>
      </dsp:nvSpPr>
      <dsp:spPr>
        <a:xfrm>
          <a:off x="3724103" y="2189863"/>
          <a:ext cx="772695" cy="367732"/>
        </a:xfrm>
        <a:custGeom>
          <a:avLst/>
          <a:gdLst/>
          <a:ahLst/>
          <a:cxnLst/>
          <a:rect l="0" t="0" r="0" b="0"/>
          <a:pathLst>
            <a:path>
              <a:moveTo>
                <a:pt x="772695" y="0"/>
              </a:moveTo>
              <a:lnTo>
                <a:pt x="772695" y="250599"/>
              </a:lnTo>
              <a:lnTo>
                <a:pt x="0" y="250599"/>
              </a:lnTo>
              <a:lnTo>
                <a:pt x="0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63240-2D96-450C-8717-12BDCCB62F7A}">
      <dsp:nvSpPr>
        <dsp:cNvPr id="0" name=""/>
        <dsp:cNvSpPr/>
      </dsp:nvSpPr>
      <dsp:spPr>
        <a:xfrm>
          <a:off x="2132991" y="3360497"/>
          <a:ext cx="91440" cy="367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D6C28-0D49-45B9-82A7-464D67A4DCCB}">
      <dsp:nvSpPr>
        <dsp:cNvPr id="0" name=""/>
        <dsp:cNvSpPr/>
      </dsp:nvSpPr>
      <dsp:spPr>
        <a:xfrm>
          <a:off x="2178711" y="2189863"/>
          <a:ext cx="2318087" cy="367732"/>
        </a:xfrm>
        <a:custGeom>
          <a:avLst/>
          <a:gdLst/>
          <a:ahLst/>
          <a:cxnLst/>
          <a:rect l="0" t="0" r="0" b="0"/>
          <a:pathLst>
            <a:path>
              <a:moveTo>
                <a:pt x="2318087" y="0"/>
              </a:moveTo>
              <a:lnTo>
                <a:pt x="2318087" y="250599"/>
              </a:lnTo>
              <a:lnTo>
                <a:pt x="0" y="250599"/>
              </a:lnTo>
              <a:lnTo>
                <a:pt x="0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919FC-8D47-4469-8AB5-780DDBC68FCC}">
      <dsp:nvSpPr>
        <dsp:cNvPr id="0" name=""/>
        <dsp:cNvSpPr/>
      </dsp:nvSpPr>
      <dsp:spPr>
        <a:xfrm>
          <a:off x="633320" y="2189863"/>
          <a:ext cx="3863478" cy="367732"/>
        </a:xfrm>
        <a:custGeom>
          <a:avLst/>
          <a:gdLst/>
          <a:ahLst/>
          <a:cxnLst/>
          <a:rect l="0" t="0" r="0" b="0"/>
          <a:pathLst>
            <a:path>
              <a:moveTo>
                <a:pt x="3863478" y="0"/>
              </a:moveTo>
              <a:lnTo>
                <a:pt x="3863478" y="250599"/>
              </a:lnTo>
              <a:lnTo>
                <a:pt x="0" y="250599"/>
              </a:lnTo>
              <a:lnTo>
                <a:pt x="0" y="36773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6363F-1B0F-4D29-AD88-CBD492DE0F6E}">
      <dsp:nvSpPr>
        <dsp:cNvPr id="0" name=""/>
        <dsp:cNvSpPr/>
      </dsp:nvSpPr>
      <dsp:spPr>
        <a:xfrm>
          <a:off x="1974640" y="1386962"/>
          <a:ext cx="2522158" cy="298771"/>
        </a:xfrm>
        <a:custGeom>
          <a:avLst/>
          <a:gdLst/>
          <a:ahLst/>
          <a:cxnLst/>
          <a:rect l="0" t="0" r="0" b="0"/>
          <a:pathLst>
            <a:path>
              <a:moveTo>
                <a:pt x="0" y="298771"/>
              </a:moveTo>
              <a:lnTo>
                <a:pt x="252215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41237-BEEF-4CAE-942F-F7E5629EED36}">
      <dsp:nvSpPr>
        <dsp:cNvPr id="0" name=""/>
        <dsp:cNvSpPr/>
      </dsp:nvSpPr>
      <dsp:spPr>
        <a:xfrm>
          <a:off x="1342434" y="882832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D4551-DB55-45EC-9914-B32117A213F8}">
      <dsp:nvSpPr>
        <dsp:cNvPr id="0" name=""/>
        <dsp:cNvSpPr/>
      </dsp:nvSpPr>
      <dsp:spPr>
        <a:xfrm>
          <a:off x="1482924" y="1016298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בעלים (דירקטוריון)</a:t>
          </a:r>
        </a:p>
      </dsp:txBody>
      <dsp:txXfrm>
        <a:off x="1506440" y="1039814"/>
        <a:ext cx="1217379" cy="755869"/>
      </dsp:txXfrm>
    </dsp:sp>
    <dsp:sp modelId="{79CDFB5E-853D-464C-948C-33FFFE431E96}">
      <dsp:nvSpPr>
        <dsp:cNvPr id="0" name=""/>
        <dsp:cNvSpPr/>
      </dsp:nvSpPr>
      <dsp:spPr>
        <a:xfrm>
          <a:off x="3864593" y="1386962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742E7-F95D-4E19-935D-62119D0E174D}">
      <dsp:nvSpPr>
        <dsp:cNvPr id="0" name=""/>
        <dsp:cNvSpPr/>
      </dsp:nvSpPr>
      <dsp:spPr>
        <a:xfrm>
          <a:off x="4005083" y="1520427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מנכ"לית</a:t>
          </a:r>
        </a:p>
      </dsp:txBody>
      <dsp:txXfrm>
        <a:off x="4028599" y="1543943"/>
        <a:ext cx="1217379" cy="755869"/>
      </dsp:txXfrm>
    </dsp:sp>
    <dsp:sp modelId="{CE54D2DB-E1D7-495E-BA6E-F69ADE35CBB7}">
      <dsp:nvSpPr>
        <dsp:cNvPr id="0" name=""/>
        <dsp:cNvSpPr/>
      </dsp:nvSpPr>
      <dsp:spPr>
        <a:xfrm>
          <a:off x="1115" y="2557596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B5F6E-9B7E-4C1D-8E11-2DB71D10BF69}">
      <dsp:nvSpPr>
        <dsp:cNvPr id="0" name=""/>
        <dsp:cNvSpPr/>
      </dsp:nvSpPr>
      <dsp:spPr>
        <a:xfrm>
          <a:off x="141605" y="2691061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פיתוח </a:t>
          </a:r>
          <a:r>
            <a:rPr lang="he-IL" sz="1600" kern="1200" dirty="0" err="1"/>
            <a:t>עיסקי</a:t>
          </a:r>
          <a:r>
            <a:rPr lang="he-IL" sz="1600" kern="1200" dirty="0"/>
            <a:t> ואסטרטגיה</a:t>
          </a:r>
        </a:p>
      </dsp:txBody>
      <dsp:txXfrm>
        <a:off x="165121" y="2714577"/>
        <a:ext cx="1217379" cy="755869"/>
      </dsp:txXfrm>
    </dsp:sp>
    <dsp:sp modelId="{1BC40CBE-2AE9-4768-9079-5E2188868B90}">
      <dsp:nvSpPr>
        <dsp:cNvPr id="0" name=""/>
        <dsp:cNvSpPr/>
      </dsp:nvSpPr>
      <dsp:spPr>
        <a:xfrm>
          <a:off x="1546506" y="2557596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1E573-6A3C-4C6A-BD47-6CEC1DEDC2D0}">
      <dsp:nvSpPr>
        <dsp:cNvPr id="0" name=""/>
        <dsp:cNvSpPr/>
      </dsp:nvSpPr>
      <dsp:spPr>
        <a:xfrm>
          <a:off x="1686996" y="2691061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כספים</a:t>
          </a:r>
        </a:p>
      </dsp:txBody>
      <dsp:txXfrm>
        <a:off x="1710512" y="2714577"/>
        <a:ext cx="1217379" cy="755869"/>
      </dsp:txXfrm>
    </dsp:sp>
    <dsp:sp modelId="{F9827684-A19C-4951-8303-F667EAD4F766}">
      <dsp:nvSpPr>
        <dsp:cNvPr id="0" name=""/>
        <dsp:cNvSpPr/>
      </dsp:nvSpPr>
      <dsp:spPr>
        <a:xfrm>
          <a:off x="1546506" y="3728230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0F273-AD8A-45D3-807A-CC543986F79F}">
      <dsp:nvSpPr>
        <dsp:cNvPr id="0" name=""/>
        <dsp:cNvSpPr/>
      </dsp:nvSpPr>
      <dsp:spPr>
        <a:xfrm>
          <a:off x="1686996" y="3861695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הנה"ח וגבייה</a:t>
          </a:r>
        </a:p>
      </dsp:txBody>
      <dsp:txXfrm>
        <a:off x="1710512" y="3885211"/>
        <a:ext cx="1217379" cy="755869"/>
      </dsp:txXfrm>
    </dsp:sp>
    <dsp:sp modelId="{236FA562-4CB3-4DC7-91B3-92EDDA80CA54}">
      <dsp:nvSpPr>
        <dsp:cNvPr id="0" name=""/>
        <dsp:cNvSpPr/>
      </dsp:nvSpPr>
      <dsp:spPr>
        <a:xfrm>
          <a:off x="3091897" y="2557596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FC0F-8105-44C0-A8D2-10A7F7EAF668}">
      <dsp:nvSpPr>
        <dsp:cNvPr id="0" name=""/>
        <dsp:cNvSpPr/>
      </dsp:nvSpPr>
      <dsp:spPr>
        <a:xfrm>
          <a:off x="3232387" y="2691061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משאבי אנוש</a:t>
          </a:r>
          <a:endParaRPr lang="en-IL" sz="1600" kern="1200" dirty="0"/>
        </a:p>
      </dsp:txBody>
      <dsp:txXfrm>
        <a:off x="3255903" y="2714577"/>
        <a:ext cx="1217379" cy="755869"/>
      </dsp:txXfrm>
    </dsp:sp>
    <dsp:sp modelId="{D24C48D0-E903-4E75-97CD-FC9FD92D181A}">
      <dsp:nvSpPr>
        <dsp:cNvPr id="0" name=""/>
        <dsp:cNvSpPr/>
      </dsp:nvSpPr>
      <dsp:spPr>
        <a:xfrm>
          <a:off x="4637289" y="2557596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B082A-2B7F-4F84-9C37-1B9A475A36FC}">
      <dsp:nvSpPr>
        <dsp:cNvPr id="0" name=""/>
        <dsp:cNvSpPr/>
      </dsp:nvSpPr>
      <dsp:spPr>
        <a:xfrm>
          <a:off x="4777779" y="2691061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תפעול</a:t>
          </a:r>
        </a:p>
      </dsp:txBody>
      <dsp:txXfrm>
        <a:off x="4801295" y="2714577"/>
        <a:ext cx="1217379" cy="755869"/>
      </dsp:txXfrm>
    </dsp:sp>
    <dsp:sp modelId="{B776D0A2-132E-4B6F-B607-4DC9D5A36763}">
      <dsp:nvSpPr>
        <dsp:cNvPr id="0" name=""/>
        <dsp:cNvSpPr/>
      </dsp:nvSpPr>
      <dsp:spPr>
        <a:xfrm>
          <a:off x="3864593" y="3728230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BEB61-EA92-454A-B642-A1BA25CBA3C2}">
      <dsp:nvSpPr>
        <dsp:cNvPr id="0" name=""/>
        <dsp:cNvSpPr/>
      </dsp:nvSpPr>
      <dsp:spPr>
        <a:xfrm>
          <a:off x="4005083" y="3861695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שירות לקוחות</a:t>
          </a:r>
        </a:p>
      </dsp:txBody>
      <dsp:txXfrm>
        <a:off x="4028599" y="3885211"/>
        <a:ext cx="1217379" cy="755869"/>
      </dsp:txXfrm>
    </dsp:sp>
    <dsp:sp modelId="{6BB94C4A-4F69-45FA-9214-DC5ACE2B04E9}">
      <dsp:nvSpPr>
        <dsp:cNvPr id="0" name=""/>
        <dsp:cNvSpPr/>
      </dsp:nvSpPr>
      <dsp:spPr>
        <a:xfrm>
          <a:off x="5409984" y="3728230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D711B-2153-4045-8274-EEC34F9BD415}">
      <dsp:nvSpPr>
        <dsp:cNvPr id="0" name=""/>
        <dsp:cNvSpPr/>
      </dsp:nvSpPr>
      <dsp:spPr>
        <a:xfrm>
          <a:off x="5550474" y="3861695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אספקה </a:t>
          </a:r>
        </a:p>
      </dsp:txBody>
      <dsp:txXfrm>
        <a:off x="5573990" y="3885211"/>
        <a:ext cx="1217379" cy="755869"/>
      </dsp:txXfrm>
    </dsp:sp>
    <dsp:sp modelId="{EA9928A7-96B9-4D24-BDBB-EF2B19A39CCE}">
      <dsp:nvSpPr>
        <dsp:cNvPr id="0" name=""/>
        <dsp:cNvSpPr/>
      </dsp:nvSpPr>
      <dsp:spPr>
        <a:xfrm>
          <a:off x="6182680" y="2557596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FB8B4-592A-44E4-A398-B324C98B6754}">
      <dsp:nvSpPr>
        <dsp:cNvPr id="0" name=""/>
        <dsp:cNvSpPr/>
      </dsp:nvSpPr>
      <dsp:spPr>
        <a:xfrm>
          <a:off x="6323170" y="2691061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שיווק ומכירות</a:t>
          </a:r>
        </a:p>
      </dsp:txBody>
      <dsp:txXfrm>
        <a:off x="6346686" y="2714577"/>
        <a:ext cx="1217379" cy="755869"/>
      </dsp:txXfrm>
    </dsp:sp>
    <dsp:sp modelId="{D104B126-C632-4ABF-97BB-3F130E83E3A5}">
      <dsp:nvSpPr>
        <dsp:cNvPr id="0" name=""/>
        <dsp:cNvSpPr/>
      </dsp:nvSpPr>
      <dsp:spPr>
        <a:xfrm>
          <a:off x="7728071" y="2557596"/>
          <a:ext cx="1264411" cy="80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DF421-D595-4814-B38B-A7BE44A5D6DD}">
      <dsp:nvSpPr>
        <dsp:cNvPr id="0" name=""/>
        <dsp:cNvSpPr/>
      </dsp:nvSpPr>
      <dsp:spPr>
        <a:xfrm>
          <a:off x="7868561" y="2691061"/>
          <a:ext cx="1264411" cy="80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פיתוח המוצר (המומחים)</a:t>
          </a:r>
        </a:p>
      </dsp:txBody>
      <dsp:txXfrm>
        <a:off x="7892077" y="2714577"/>
        <a:ext cx="1217379" cy="755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eebo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eebo" pitchFamily="2" charset="-79"/>
              </a:defRPr>
            </a:lvl1pPr>
          </a:lstStyle>
          <a:p>
            <a:fld id="{D1A3837D-A893-4F12-A226-0AAF9C924ED2}" type="datetimeFigureOut">
              <a:rPr lang="he-IL" smtClean="0"/>
              <a:pPr/>
              <a:t>י'/אדר א/תשפ"ד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eebo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eebo" pitchFamily="2" charset="-79"/>
              </a:defRPr>
            </a:lvl1pPr>
          </a:lstStyle>
          <a:p>
            <a:fld id="{CC490232-6824-4409-9555-76D2A9EDF1B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739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Heebo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Heebo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Heebo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Heebo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Heebo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90232-6824-4409-9555-76D2A9EDF1B3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900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תשלום האחוזים יהיה גבוה יותר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9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ברגע שנכנסים להתחשבנות, דברים מתפרקים.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5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ברגע שנכנסים להתחשבנות, דברים מתפרקים.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7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83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תשלום האחוזים יהיה גבוה יותר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82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9B820-5BE9-9A5C-0E88-F029DCEC1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E6A0AAA-80A8-72AA-41C7-0CC913007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FBF4F85-F56F-2EB3-78A7-3CBE51740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B6B6B89-A836-D6C6-F59E-E50FF0EEC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6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883D-E008-917F-9790-AE03ECDF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7341435-7D99-62BC-7ED3-7376DED77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C5DDD40-4DDB-8A01-9C06-A9027AC23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תשלום האחוזים יהיה גבוה יותר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F9D3D0C-0217-6A6F-E379-81F00BD93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8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8A7D-B183-64C1-F52E-DB1B6FCEE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EFE1010-FB4D-3B85-7595-07AF773FA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A59A69E-1653-04D5-A756-3451ABE09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11E9C70-B792-B41B-8653-E2775C2F3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אינטרס לשמור על לפחות 51% במיזם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1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שום הסכם לא תופס לאורך זמן, צריך לדעת להתגמש.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לנצח במו"מ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5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שום הסכם לא תופס לאורך זמן, צריך לדעת להתגמש.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לנצח במו"מ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3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אינטרס לשמור על לפחות 51% במיזם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3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תגמול ראשוני מול תגמול מתמשך.</a:t>
            </a:r>
            <a:br>
              <a:rPr lang="en-US" dirty="0"/>
            </a:br>
            <a:r>
              <a:rPr lang="he-IL" dirty="0"/>
              <a:t>לתת את הדוגמה של סוכן הביטוח ששידך לקוח וקיבל אחוזים קבועים.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4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תגמול ראשוני מול תגמול מתמשך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5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התשלום באחוזים תלוי בגודל </a:t>
            </a:r>
            <a:r>
              <a:rPr lang="he-IL" dirty="0" err="1"/>
              <a:t>העיסקה</a:t>
            </a:r>
            <a:r>
              <a:rPr lang="he-IL" dirty="0"/>
              <a:t> ובשכר הבסיסי שהיה מקבל העובד כשכר מלא.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D5ADE-1D1A-40EB-B7A8-28695C29E96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8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Heebo" pitchFamily="2" charset="-79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Heebo" pitchFamily="2" charset="-79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Heebo" pitchFamily="2" charset="-79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Heebo" pitchFamily="2" charset="-79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5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87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67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13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62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9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77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4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6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5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82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158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45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02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86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7ABAA5-2F1C-4F3B-A8F1-63306428DB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08A"/>
              </a:gs>
              <a:gs pos="84000">
                <a:srgbClr val="00305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Heebo" pitchFamily="2" charset="-79"/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Heebo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Heebo" pitchFamily="2" charset="-79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Heebo" pitchFamily="2" charset="-79"/>
          <a:ea typeface="+mj-ea"/>
          <a:cs typeface="Heebo" pitchFamily="2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Heebo" pitchFamily="2" charset="-79"/>
          <a:ea typeface="+mn-ea"/>
          <a:cs typeface="Heebo" pitchFamily="2" charset="-79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Heebo" pitchFamily="2" charset="-79"/>
          <a:ea typeface="+mn-ea"/>
          <a:cs typeface="Heebo" pitchFamily="2" charset="-79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Heebo" pitchFamily="2" charset="-79"/>
          <a:ea typeface="+mn-ea"/>
          <a:cs typeface="Heebo" pitchFamily="2" charset="-79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Heebo" pitchFamily="2" charset="-79"/>
          <a:ea typeface="+mn-ea"/>
          <a:cs typeface="Heebo" pitchFamily="2" charset="-79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Heebo" pitchFamily="2" charset="-79"/>
          <a:ea typeface="+mn-ea"/>
          <a:cs typeface="Heebo" pitchFamily="2" charset="-79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13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Heebo" pitchFamily="2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Heebo" pitchFamily="2" charset="-79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Heebo" pitchFamily="2" charset="-79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Heebo" pitchFamily="2" charset="-79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Heebo" pitchFamily="2" charset="-79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Heebo" pitchFamily="2" charset="-79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7" descr="תמונה שמכילה אדם, איש, עמידה, בגדים&#10;&#10;התיאור נוצר באופן אוטומטי">
            <a:extLst>
              <a:ext uri="{FF2B5EF4-FFF2-40B4-BE49-F238E27FC236}">
                <a16:creationId xmlns:a16="http://schemas.microsoft.com/office/drawing/2014/main" id="{FB5002E9-7EEA-4D7C-864F-89F542924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75" r="92109" b="1601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5BCBFE7-73B9-DE19-A266-90D484A0F9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0"/>
            <a:ext cx="5873261" cy="6858000"/>
          </a:xfrm>
          <a:prstGeom prst="rect">
            <a:avLst/>
          </a:prstGeom>
        </p:spPr>
      </p:pic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B12F9FD7-AA3F-D47D-8255-2FE9C387A4D0}"/>
              </a:ext>
            </a:extLst>
          </p:cNvPr>
          <p:cNvSpPr txBox="1">
            <a:spLocks/>
          </p:cNvSpPr>
          <p:nvPr/>
        </p:nvSpPr>
        <p:spPr>
          <a:xfrm>
            <a:off x="6135538" y="2505752"/>
            <a:ext cx="5794184" cy="923248"/>
          </a:xfrm>
          <a:prstGeom prst="rect">
            <a:avLst/>
          </a:prstGeom>
          <a:solidFill>
            <a:srgbClr val="BF9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spcBef>
                <a:spcPct val="0"/>
              </a:spcBef>
              <a:spcAft>
                <a:spcPts val="600"/>
              </a:spcAft>
              <a:buNone/>
            </a:pPr>
            <a:r>
              <a:rPr lang="he-IL" sz="2800" b="1" cap="all" dirty="0">
                <a:ln w="3175" cmpd="sng">
                  <a:noFill/>
                </a:ln>
                <a:solidFill>
                  <a:schemeClr val="tx1"/>
                </a:solidFill>
                <a:latin typeface="Heebo" pitchFamily="2" charset="-79"/>
                <a:ea typeface="+mj-ea"/>
                <a:cs typeface="Heebo" pitchFamily="2" charset="-79"/>
              </a:rPr>
              <a:t>לבנות עסק שעושה טוב בעולם ולעשות מזה כסף!</a:t>
            </a:r>
          </a:p>
        </p:txBody>
      </p:sp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FCFE7304-CF4D-0923-CDF3-D94723090593}"/>
              </a:ext>
            </a:extLst>
          </p:cNvPr>
          <p:cNvSpPr txBox="1">
            <a:spLocks/>
          </p:cNvSpPr>
          <p:nvPr/>
        </p:nvSpPr>
        <p:spPr>
          <a:xfrm>
            <a:off x="5873261" y="0"/>
            <a:ext cx="6318738" cy="24177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Heebo" pitchFamily="2" charset="-79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4000" b="1" dirty="0">
                <a:latin typeface="Heebo" pitchFamily="2" charset="-79"/>
              </a:rPr>
              <a:t>אקסלרטור</a:t>
            </a:r>
          </a:p>
          <a:p>
            <a:pPr algn="ctr"/>
            <a:r>
              <a:rPr lang="he-IL" sz="7300" b="1" dirty="0">
                <a:latin typeface="Heebo" pitchFamily="2" charset="-79"/>
              </a:rPr>
              <a:t>העסק הנדיב</a:t>
            </a:r>
            <a:endParaRPr lang="he-IL" sz="4900" dirty="0">
              <a:latin typeface="Heebo" pitchFamily="2" charset="-79"/>
            </a:endParaRPr>
          </a:p>
        </p:txBody>
      </p:sp>
      <p:sp>
        <p:nvSpPr>
          <p:cNvPr id="9" name="כותרת משנה 2">
            <a:extLst>
              <a:ext uri="{FF2B5EF4-FFF2-40B4-BE49-F238E27FC236}">
                <a16:creationId xmlns:a16="http://schemas.microsoft.com/office/drawing/2014/main" id="{FEAFA475-EDEC-FC8D-6D27-7096242D9CD8}"/>
              </a:ext>
            </a:extLst>
          </p:cNvPr>
          <p:cNvSpPr txBox="1">
            <a:spLocks/>
          </p:cNvSpPr>
          <p:nvPr/>
        </p:nvSpPr>
        <p:spPr>
          <a:xfrm>
            <a:off x="5873262" y="4019909"/>
            <a:ext cx="6318738" cy="24177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Heebo" pitchFamily="2" charset="-79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2400" b="1" dirty="0">
                <a:latin typeface="Heebo" pitchFamily="2" charset="-79"/>
              </a:rPr>
              <a:t>חממה להקמת עסק חדש או הגדלת עסק קיים</a:t>
            </a:r>
            <a:br>
              <a:rPr lang="en-US" sz="2400" b="1" dirty="0">
                <a:latin typeface="Heebo" pitchFamily="2" charset="-79"/>
              </a:rPr>
            </a:br>
            <a:r>
              <a:rPr lang="he-IL" sz="2400" b="1" dirty="0">
                <a:latin typeface="Heebo" pitchFamily="2" charset="-79"/>
              </a:rPr>
              <a:t>לקבוצה </a:t>
            </a:r>
            <a:r>
              <a:rPr lang="he-IL" sz="2400" b="1" dirty="0" err="1">
                <a:latin typeface="Heebo" pitchFamily="2" charset="-79"/>
              </a:rPr>
              <a:t>אקסלוסיבית</a:t>
            </a:r>
            <a:r>
              <a:rPr lang="he-IL" sz="2400" b="1" dirty="0">
                <a:latin typeface="Heebo" pitchFamily="2" charset="-79"/>
              </a:rPr>
              <a:t> של משתתפים</a:t>
            </a:r>
            <a:endParaRPr lang="he-IL" sz="3200" dirty="0">
              <a:latin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67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DDA983A-378F-4C29-80E9-C3C45BDCFAB4}"/>
              </a:ext>
            </a:extLst>
          </p:cNvPr>
          <p:cNvGrpSpPr/>
          <p:nvPr/>
        </p:nvGrpSpPr>
        <p:grpSpPr>
          <a:xfrm>
            <a:off x="-60395" y="0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E3A67566-C21B-47ED-B3EB-C89D2283BF11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FBAADE56-ACDF-4516-98BD-B6E6BBDB16E3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3429" y="1334163"/>
            <a:ext cx="7685386" cy="3622755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67A58B70-7466-42ED-8942-D432E5A32695}"/>
              </a:ext>
            </a:extLst>
          </p:cNvPr>
          <p:cNvSpPr/>
          <p:nvPr/>
        </p:nvSpPr>
        <p:spPr>
          <a:xfrm>
            <a:off x="6191957" y="0"/>
            <a:ext cx="6000043" cy="119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כללי אצבע לשת"פ נכון והוגן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7C1CBF3-5D2C-4BCD-A2CC-CD9281BAFA3F}"/>
              </a:ext>
            </a:extLst>
          </p:cNvPr>
          <p:cNvSpPr/>
          <p:nvPr/>
        </p:nvSpPr>
        <p:spPr>
          <a:xfrm>
            <a:off x="6728178" y="2169145"/>
            <a:ext cx="5192890" cy="251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עיקרון 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סיכון - סיכוי</a:t>
            </a:r>
            <a:endParaRPr kumimoji="0" lang="en-IL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949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0"/>
            <a:ext cx="625235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484763" y="633759"/>
            <a:ext cx="3179551" cy="126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1617622"/>
            <a:ext cx="7665156" cy="362275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464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כללי אצבע לשת"פ נכון והוגן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404424" y="1356344"/>
            <a:ext cx="5192890" cy="251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יושר מול הגינות</a:t>
            </a:r>
            <a:endParaRPr kumimoji="0" lang="en-IL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153962A-2C4A-48C1-A846-1E734CE72CFD}"/>
              </a:ext>
            </a:extLst>
          </p:cNvPr>
          <p:cNvSpPr/>
          <p:nvPr/>
        </p:nvSpPr>
        <p:spPr>
          <a:xfrm>
            <a:off x="342334" y="3704530"/>
            <a:ext cx="5192890" cy="251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גמישות</a:t>
            </a:r>
            <a:endParaRPr kumimoji="0" lang="en-IL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0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0"/>
            <a:ext cx="625235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484763" y="633759"/>
            <a:ext cx="3179551" cy="126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1617622"/>
            <a:ext cx="7665156" cy="362275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464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כללי אצבע לשת"פ נכון והוגן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404424" y="1356344"/>
            <a:ext cx="5192890" cy="251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גישת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Win-Win</a:t>
            </a:r>
            <a:endParaRPr kumimoji="0" lang="en-IL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153962A-2C4A-48C1-A846-1E734CE72CFD}"/>
              </a:ext>
            </a:extLst>
          </p:cNvPr>
          <p:cNvSpPr/>
          <p:nvPr/>
        </p:nvSpPr>
        <p:spPr>
          <a:xfrm>
            <a:off x="342334" y="3704530"/>
            <a:ext cx="5192890" cy="251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מול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Win-Lose</a:t>
            </a:r>
            <a:endParaRPr kumimoji="0" lang="en-IL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0"/>
            <a:ext cx="625235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484763" y="633759"/>
            <a:ext cx="3179551" cy="126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1617622"/>
            <a:ext cx="7665156" cy="362275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464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כללי אצבע לשת"פ נכון והוגן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415943" y="2011100"/>
            <a:ext cx="5192890" cy="251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עיקרון 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השקעה מול תמורה</a:t>
            </a:r>
            <a:endParaRPr kumimoji="0" lang="en-IL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-1"/>
            <a:ext cx="6252352" cy="6992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484763" y="633759"/>
            <a:ext cx="3179551" cy="1292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1617622"/>
            <a:ext cx="7665156" cy="3693991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כללי אצבע לשת"פ נכון והוגן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567645" y="1452304"/>
            <a:ext cx="4866447" cy="58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עיקרון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השקעה מול תמורה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8135B16-09B4-4A57-AB88-0AFF96B05C58}"/>
              </a:ext>
            </a:extLst>
          </p:cNvPr>
          <p:cNvSpPr/>
          <p:nvPr/>
        </p:nvSpPr>
        <p:spPr>
          <a:xfrm>
            <a:off x="189559" y="3136328"/>
            <a:ext cx="5528356" cy="58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השתתפות בהקמה בלבד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9BDDDCE-61D6-43D7-8A64-8DE74ECA2ADB}"/>
              </a:ext>
            </a:extLst>
          </p:cNvPr>
          <p:cNvSpPr/>
          <p:nvPr/>
        </p:nvSpPr>
        <p:spPr>
          <a:xfrm>
            <a:off x="189559" y="4120191"/>
            <a:ext cx="5528356" cy="58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השתתפות קבועה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169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DDA983A-378F-4C29-80E9-C3C45BDCFAB4}"/>
              </a:ext>
            </a:extLst>
          </p:cNvPr>
          <p:cNvGrpSpPr/>
          <p:nvPr/>
        </p:nvGrpSpPr>
        <p:grpSpPr>
          <a:xfrm>
            <a:off x="-60395" y="0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E3A67566-C21B-47ED-B3EB-C89D2283BF11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FBAADE56-ACDF-4516-98BD-B6E6BBDB16E3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3429" y="1334163"/>
            <a:ext cx="7685386" cy="3622755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67A58B70-7466-42ED-8942-D432E5A32695}"/>
              </a:ext>
            </a:extLst>
          </p:cNvPr>
          <p:cNvSpPr/>
          <p:nvPr/>
        </p:nvSpPr>
        <p:spPr>
          <a:xfrm>
            <a:off x="6191957" y="0"/>
            <a:ext cx="6000043" cy="119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כללי אצבע לשת"פ נכון והוגן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7C1CBF3-5D2C-4BCD-A2CC-CD9281BAFA3F}"/>
              </a:ext>
            </a:extLst>
          </p:cNvPr>
          <p:cNvSpPr/>
          <p:nvPr/>
        </p:nvSpPr>
        <p:spPr>
          <a:xfrm>
            <a:off x="6728178" y="2169145"/>
            <a:ext cx="5192890" cy="251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השוואה למחיר השוק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(</a:t>
            </a:r>
            <a:r>
              <a:rPr kumimoji="0" lang="he-IL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בנצ'מרק</a:t>
            </a: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)</a:t>
            </a:r>
            <a:endParaRPr kumimoji="0" lang="en-IL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27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-1"/>
            <a:ext cx="6252352" cy="6992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538138" y="114991"/>
            <a:ext cx="3179551" cy="1292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358692"/>
            <a:ext cx="7727246" cy="3693991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דוגמה 1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6694689" y="4052682"/>
            <a:ext cx="4866447" cy="1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יוסי מומחה בתחומו, מוכר קורס דיגיטלי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ומעוניין לשווק אותו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8135B16-09B4-4A57-AB88-0AFF96B05C58}"/>
              </a:ext>
            </a:extLst>
          </p:cNvPr>
          <p:cNvSpPr/>
          <p:nvPr/>
        </p:nvSpPr>
        <p:spPr>
          <a:xfrm>
            <a:off x="-1" y="1402834"/>
            <a:ext cx="6001738" cy="160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אפשרות א’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העסקת איש שיווק שמפרסם מודעות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9BDDDCE-61D6-43D7-8A64-8DE74ECA2ADB}"/>
              </a:ext>
            </a:extLst>
          </p:cNvPr>
          <p:cNvSpPr/>
          <p:nvPr/>
        </p:nvSpPr>
        <p:spPr>
          <a:xfrm>
            <a:off x="126907" y="4644751"/>
            <a:ext cx="5528356" cy="58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צורת התגמול: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תשלום שכר + כיסוי הוצאות פרסום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AB5071-6C4F-4CDB-9A27-63D11D92C6DE}"/>
              </a:ext>
            </a:extLst>
          </p:cNvPr>
          <p:cNvSpPr/>
          <p:nvPr/>
        </p:nvSpPr>
        <p:spPr>
          <a:xfrm rot="19000139">
            <a:off x="-267108" y="2983626"/>
            <a:ext cx="6001738" cy="1605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הכול על יוסי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95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-1"/>
            <a:ext cx="6252352" cy="6992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538138" y="114991"/>
            <a:ext cx="3179551" cy="1292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67" y="358692"/>
            <a:ext cx="7749823" cy="3693991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דוגמה 1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6694689" y="4052682"/>
            <a:ext cx="4866447" cy="1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יוסי מומחה בתחומו, מוכר קורס דיגיטלי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ומעוניין לשווק אותו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8135B16-09B4-4A57-AB88-0AFF96B05C58}"/>
              </a:ext>
            </a:extLst>
          </p:cNvPr>
          <p:cNvSpPr/>
          <p:nvPr/>
        </p:nvSpPr>
        <p:spPr>
          <a:xfrm>
            <a:off x="-1" y="1402834"/>
            <a:ext cx="6001738" cy="160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אפשרות ב’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העסקת איש שיווק שמפרסם מודעות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9BDDDCE-61D6-43D7-8A64-8DE74ECA2ADB}"/>
              </a:ext>
            </a:extLst>
          </p:cNvPr>
          <p:cNvSpPr/>
          <p:nvPr/>
        </p:nvSpPr>
        <p:spPr>
          <a:xfrm>
            <a:off x="126907" y="4644751"/>
            <a:ext cx="5528356" cy="58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צורת התגמול: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תשלום בסיסי + כיסוי הוצאות פרסום +תשלום אחוזים מההכנסות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05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-1"/>
            <a:ext cx="6252352" cy="6992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538138" y="114991"/>
            <a:ext cx="3179551" cy="1292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358692"/>
            <a:ext cx="7727246" cy="3693991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דוגמה 1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6694689" y="4052682"/>
            <a:ext cx="4866447" cy="1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יוסי מומחה בתחומו, מוכר קורס דיגיטלי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ומעוניין לשווק אותו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8135B16-09B4-4A57-AB88-0AFF96B05C58}"/>
              </a:ext>
            </a:extLst>
          </p:cNvPr>
          <p:cNvSpPr/>
          <p:nvPr/>
        </p:nvSpPr>
        <p:spPr>
          <a:xfrm>
            <a:off x="-1" y="1402834"/>
            <a:ext cx="6001738" cy="160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אפשרות ג'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תשלום על הפניות לבעלי השפעה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9BDDDCE-61D6-43D7-8A64-8DE74ECA2ADB}"/>
              </a:ext>
            </a:extLst>
          </p:cNvPr>
          <p:cNvSpPr/>
          <p:nvPr/>
        </p:nvSpPr>
        <p:spPr>
          <a:xfrm>
            <a:off x="126907" y="4499447"/>
            <a:ext cx="5528356" cy="58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צורת התגמול: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+mn-cs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תשלום אחוזים מההכנסות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71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DDA983A-378F-4C29-80E9-C3C45BDCFAB4}"/>
              </a:ext>
            </a:extLst>
          </p:cNvPr>
          <p:cNvGrpSpPr/>
          <p:nvPr/>
        </p:nvGrpSpPr>
        <p:grpSpPr>
          <a:xfrm>
            <a:off x="-60395" y="0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E3A67566-C21B-47ED-B3EB-C89D2283BF11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FBAADE56-ACDF-4516-98BD-B6E6BBDB16E3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3429" y="1334163"/>
            <a:ext cx="7685386" cy="3622755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67A58B70-7466-42ED-8942-D432E5A32695}"/>
              </a:ext>
            </a:extLst>
          </p:cNvPr>
          <p:cNvSpPr/>
          <p:nvPr/>
        </p:nvSpPr>
        <p:spPr>
          <a:xfrm>
            <a:off x="6191957" y="0"/>
            <a:ext cx="6000043" cy="119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דוגמה 2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7C1CBF3-5D2C-4BCD-A2CC-CD9281BAFA3F}"/>
              </a:ext>
            </a:extLst>
          </p:cNvPr>
          <p:cNvSpPr/>
          <p:nvPr/>
        </p:nvSpPr>
        <p:spPr>
          <a:xfrm>
            <a:off x="6705601" y="1706300"/>
            <a:ext cx="5192890" cy="78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פיילוט</a:t>
            </a:r>
            <a:endParaRPr kumimoji="0" lang="en-IL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791A800-0A9B-4AE5-B04C-4E3FB72B4C71}"/>
              </a:ext>
            </a:extLst>
          </p:cNvPr>
          <p:cNvSpPr/>
          <p:nvPr/>
        </p:nvSpPr>
        <p:spPr>
          <a:xfrm>
            <a:off x="418067" y="4688855"/>
            <a:ext cx="4866447" cy="1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אירית מומחית בתחומה, אמיר בעל ניסיון בצד הניהולי - שיווקי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14B1EFA-0A0C-41E8-88B0-DE2477C90E39}"/>
              </a:ext>
            </a:extLst>
          </p:cNvPr>
          <p:cNvSpPr/>
          <p:nvPr/>
        </p:nvSpPr>
        <p:spPr>
          <a:xfrm>
            <a:off x="6705601" y="2751268"/>
            <a:ext cx="5192890" cy="78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אמיר משווק ומוכר</a:t>
            </a:r>
            <a:endParaRPr kumimoji="0" lang="en-I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33C9690-79AC-4969-9FF8-66DA892C1815}"/>
              </a:ext>
            </a:extLst>
          </p:cNvPr>
          <p:cNvSpPr/>
          <p:nvPr/>
        </p:nvSpPr>
        <p:spPr>
          <a:xfrm>
            <a:off x="6191957" y="3429000"/>
            <a:ext cx="6000043" cy="78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אירית מספקת את השירות או המוצר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0137BF50-3760-4F4A-AC6E-36DDE42AEECC}"/>
              </a:ext>
            </a:extLst>
          </p:cNvPr>
          <p:cNvSpPr/>
          <p:nvPr/>
        </p:nvSpPr>
        <p:spPr>
          <a:xfrm>
            <a:off x="6191956" y="4192959"/>
            <a:ext cx="6000043" cy="78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מפחיתים מההכנסות את ההוצאות ומתחלקים באחוזי הרווח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969BEA69-017A-47ED-9FD9-1C3A6A9EAD11}"/>
              </a:ext>
            </a:extLst>
          </p:cNvPr>
          <p:cNvSpPr/>
          <p:nvPr/>
        </p:nvSpPr>
        <p:spPr>
          <a:xfrm>
            <a:off x="6191957" y="5263050"/>
            <a:ext cx="6000043" cy="78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חלוקת האחוזים לפי מי שלקח את הסיכון על ההוצאות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36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241187-DEC9-017A-C0EC-761C0CB6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 21">
            <a:extLst>
              <a:ext uri="{FF2B5EF4-FFF2-40B4-BE49-F238E27FC236}">
                <a16:creationId xmlns:a16="http://schemas.microsoft.com/office/drawing/2014/main" id="{7E964AEF-AEB3-C62B-9918-5E96EC27F4CA}"/>
              </a:ext>
            </a:extLst>
          </p:cNvPr>
          <p:cNvSpPr/>
          <p:nvPr/>
        </p:nvSpPr>
        <p:spPr>
          <a:xfrm>
            <a:off x="1" y="0"/>
            <a:ext cx="12192000" cy="119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מה יהיה היום?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42C8606-4231-7832-1255-66D154E37FDE}"/>
              </a:ext>
            </a:extLst>
          </p:cNvPr>
          <p:cNvSpPr/>
          <p:nvPr/>
        </p:nvSpPr>
        <p:spPr>
          <a:xfrm>
            <a:off x="0" y="1985749"/>
            <a:ext cx="12192000" cy="119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שיתופים לגבי </a:t>
            </a:r>
            <a:r>
              <a:rPr kumimoji="0" lang="he-IL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נצחונות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 (פעולות ותוצאות)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B963E77-E453-A0EB-50A7-E29E0187E2BE}"/>
              </a:ext>
            </a:extLst>
          </p:cNvPr>
          <p:cNvSpPr/>
          <p:nvPr/>
        </p:nvSpPr>
        <p:spPr>
          <a:xfrm>
            <a:off x="0" y="3185399"/>
            <a:ext cx="12192000" cy="119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שיעור על שותפויות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451EFBF-D612-B420-5CAD-89C6C4024362}"/>
              </a:ext>
            </a:extLst>
          </p:cNvPr>
          <p:cNvSpPr/>
          <p:nvPr/>
        </p:nvSpPr>
        <p:spPr>
          <a:xfrm>
            <a:off x="0" y="4385049"/>
            <a:ext cx="12192000" cy="119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הרצאה על ניהול זמן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2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DDA983A-378F-4C29-80E9-C3C45BDCFAB4}"/>
              </a:ext>
            </a:extLst>
          </p:cNvPr>
          <p:cNvGrpSpPr/>
          <p:nvPr/>
        </p:nvGrpSpPr>
        <p:grpSpPr>
          <a:xfrm>
            <a:off x="-60395" y="0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E3A67566-C21B-47ED-B3EB-C89D2283BF11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FBAADE56-ACDF-4516-98BD-B6E6BBDB16E3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3429" y="1334163"/>
            <a:ext cx="7685386" cy="3622755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67A58B70-7466-42ED-8942-D432E5A32695}"/>
              </a:ext>
            </a:extLst>
          </p:cNvPr>
          <p:cNvSpPr/>
          <p:nvPr/>
        </p:nvSpPr>
        <p:spPr>
          <a:xfrm>
            <a:off x="6191957" y="0"/>
            <a:ext cx="6000043" cy="119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דוגמה 2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7C1CBF3-5D2C-4BCD-A2CC-CD9281BAFA3F}"/>
              </a:ext>
            </a:extLst>
          </p:cNvPr>
          <p:cNvSpPr/>
          <p:nvPr/>
        </p:nvSpPr>
        <p:spPr>
          <a:xfrm>
            <a:off x="6705601" y="1706300"/>
            <a:ext cx="5192890" cy="78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הפיילוט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הצליח</a:t>
            </a:r>
            <a:endParaRPr kumimoji="0" lang="en-IL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791A800-0A9B-4AE5-B04C-4E3FB72B4C71}"/>
              </a:ext>
            </a:extLst>
          </p:cNvPr>
          <p:cNvSpPr/>
          <p:nvPr/>
        </p:nvSpPr>
        <p:spPr>
          <a:xfrm>
            <a:off x="418067" y="4688855"/>
            <a:ext cx="4866447" cy="1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אירית מומחית בתחומה, אמיר בעל ניסיון בצד הניהולי - שיווקי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33C9690-79AC-4969-9FF8-66DA892C1815}"/>
              </a:ext>
            </a:extLst>
          </p:cNvPr>
          <p:cNvSpPr/>
          <p:nvPr/>
        </p:nvSpPr>
        <p:spPr>
          <a:xfrm>
            <a:off x="6191956" y="2613365"/>
            <a:ext cx="6000043" cy="867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שיקולים להמשך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348CC1E-2A74-4727-9C35-E32ADDB3BF12}"/>
              </a:ext>
            </a:extLst>
          </p:cNvPr>
          <p:cNvSpPr/>
          <p:nvPr/>
        </p:nvSpPr>
        <p:spPr>
          <a:xfrm>
            <a:off x="6302023" y="3399722"/>
            <a:ext cx="6000043" cy="867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אירית נהנית מהמותג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FEC7FBF-A690-4326-BBF9-45EFDEE82B9E}"/>
              </a:ext>
            </a:extLst>
          </p:cNvPr>
          <p:cNvSpPr/>
          <p:nvPr/>
        </p:nvSpPr>
        <p:spPr>
          <a:xfrm>
            <a:off x="6302023" y="4180612"/>
            <a:ext cx="6000043" cy="867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אמיר צריך לקבל יותר ממה שהיה מקבל כשכר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B4EC20A-72C5-4C68-91AB-3A01D77DAEC1}"/>
              </a:ext>
            </a:extLst>
          </p:cNvPr>
          <p:cNvSpPr/>
          <p:nvPr/>
        </p:nvSpPr>
        <p:spPr>
          <a:xfrm>
            <a:off x="6191957" y="5300330"/>
            <a:ext cx="6000043" cy="867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ככל שהזמן ארוך יותר, אמיר יקבל גם לאחר פרידה יותר זמן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69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-1"/>
            <a:ext cx="6252352" cy="6992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538138" y="114991"/>
            <a:ext cx="3179551" cy="1292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358692"/>
            <a:ext cx="7727246" cy="3693991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המכשול בשיתופי פעולה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6694689" y="4052682"/>
            <a:ext cx="4866447" cy="1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8135B16-09B4-4A57-AB88-0AFF96B05C58}"/>
              </a:ext>
            </a:extLst>
          </p:cNvPr>
          <p:cNvSpPr/>
          <p:nvPr/>
        </p:nvSpPr>
        <p:spPr>
          <a:xfrm>
            <a:off x="-3" y="2830419"/>
            <a:ext cx="6001738" cy="160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אני עשיתי יותר</a:t>
            </a:r>
            <a:endParaRPr kumimoji="0" lang="en-IL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948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-1"/>
            <a:ext cx="6252352" cy="6992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538138" y="114991"/>
            <a:ext cx="3179551" cy="1292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358692"/>
            <a:ext cx="7727246" cy="3693991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המכשול בשיתופי פעולה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D190E34-24E8-4A95-B7BF-A18352BC4B9D}"/>
              </a:ext>
            </a:extLst>
          </p:cNvPr>
          <p:cNvSpPr/>
          <p:nvPr/>
        </p:nvSpPr>
        <p:spPr>
          <a:xfrm>
            <a:off x="6694689" y="4052682"/>
            <a:ext cx="4866447" cy="1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8135B16-09B4-4A57-AB88-0AFF96B05C58}"/>
              </a:ext>
            </a:extLst>
          </p:cNvPr>
          <p:cNvSpPr/>
          <p:nvPr/>
        </p:nvSpPr>
        <p:spPr>
          <a:xfrm>
            <a:off x="-3" y="2830419"/>
            <a:ext cx="6001738" cy="160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מגיע לי יותר</a:t>
            </a:r>
            <a:endParaRPr kumimoji="0" lang="en-IL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38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DDA983A-378F-4C29-80E9-C3C45BDCFAB4}"/>
              </a:ext>
            </a:extLst>
          </p:cNvPr>
          <p:cNvGrpSpPr/>
          <p:nvPr/>
        </p:nvGrpSpPr>
        <p:grpSpPr>
          <a:xfrm>
            <a:off x="-60395" y="0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E3A67566-C21B-47ED-B3EB-C89D2283BF11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FBAADE56-ACDF-4516-98BD-B6E6BBDB16E3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429" y="1334163"/>
            <a:ext cx="7685386" cy="3622755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67A58B70-7466-42ED-8942-D432E5A32695}"/>
              </a:ext>
            </a:extLst>
          </p:cNvPr>
          <p:cNvSpPr/>
          <p:nvPr/>
        </p:nvSpPr>
        <p:spPr>
          <a:xfrm>
            <a:off x="6191957" y="0"/>
            <a:ext cx="6000043" cy="119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נקודות נוספות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7C1CBF3-5D2C-4BCD-A2CC-CD9281BAFA3F}"/>
              </a:ext>
            </a:extLst>
          </p:cNvPr>
          <p:cNvSpPr/>
          <p:nvPr/>
        </p:nvSpPr>
        <p:spPr>
          <a:xfrm>
            <a:off x="6595533" y="2640456"/>
            <a:ext cx="5192890" cy="78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אל תתנו אחוזים עבור סכום קטן</a:t>
            </a:r>
            <a:endParaRPr kumimoji="0" lang="en-IL" sz="6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791A800-0A9B-4AE5-B04C-4E3FB72B4C71}"/>
              </a:ext>
            </a:extLst>
          </p:cNvPr>
          <p:cNvSpPr/>
          <p:nvPr/>
        </p:nvSpPr>
        <p:spPr>
          <a:xfrm>
            <a:off x="418067" y="4688855"/>
            <a:ext cx="4866447" cy="1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אירית מומחית בתחומה, אמיר בעל ניסיון בצד הניהולי - שיווקי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6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-1"/>
            <a:ext cx="6252352" cy="6992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538138" y="114991"/>
            <a:ext cx="3179551" cy="1292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358692"/>
            <a:ext cx="7727246" cy="3693991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טעויות נוספות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8135B16-09B4-4A57-AB88-0AFF96B05C58}"/>
              </a:ext>
            </a:extLst>
          </p:cNvPr>
          <p:cNvSpPr/>
          <p:nvPr/>
        </p:nvSpPr>
        <p:spPr>
          <a:xfrm>
            <a:off x="-1" y="1402834"/>
            <a:ext cx="6001737" cy="160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לתת יותר מידי אחוזים בהתחלה כי לא צפוי הרבה כסף</a:t>
            </a:r>
            <a:endParaRPr kumimoji="0" lang="en-IL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9BDDDCE-61D6-43D7-8A64-8DE74ECA2ADB}"/>
              </a:ext>
            </a:extLst>
          </p:cNvPr>
          <p:cNvSpPr/>
          <p:nvPr/>
        </p:nvSpPr>
        <p:spPr>
          <a:xfrm>
            <a:off x="126907" y="3556701"/>
            <a:ext cx="5528355" cy="62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פיתרון</a:t>
            </a:r>
            <a:endParaRPr kumimoji="0" lang="en-IL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A5D82C7-9ABF-D485-155E-33B69C21B8DF}"/>
              </a:ext>
            </a:extLst>
          </p:cNvPr>
          <p:cNvSpPr/>
          <p:nvPr/>
        </p:nvSpPr>
        <p:spPr>
          <a:xfrm>
            <a:off x="126907" y="4417020"/>
            <a:ext cx="5528355" cy="62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קביעת תגמול + בונוס התחלה</a:t>
            </a:r>
            <a:endParaRPr kumimoji="0" lang="en-IL" sz="4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1062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DE2E8B-13CA-D3D3-6481-788D0F277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BDBC34B-100E-2D4E-B8E5-ECD29E8FD60D}"/>
              </a:ext>
            </a:extLst>
          </p:cNvPr>
          <p:cNvGrpSpPr/>
          <p:nvPr/>
        </p:nvGrpSpPr>
        <p:grpSpPr>
          <a:xfrm>
            <a:off x="0" y="-20571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74916AF0-DA25-416E-9FE8-CA0DF6BD9AB2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D233CFFA-A976-03AF-EA07-C67B69F166F6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C2B4B50-F40E-2161-5CC5-D383305D6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429" y="1334163"/>
            <a:ext cx="7685386" cy="3622755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AB6DF377-DCE7-DA17-F8E3-BB0AEFC8F789}"/>
              </a:ext>
            </a:extLst>
          </p:cNvPr>
          <p:cNvSpPr/>
          <p:nvPr/>
        </p:nvSpPr>
        <p:spPr>
          <a:xfrm>
            <a:off x="7304476" y="1120096"/>
            <a:ext cx="3897490" cy="908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לחשוב לטווח קצר</a:t>
            </a:r>
            <a:endParaRPr kumimoji="0" lang="en-IL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02A28F0-7EB5-33DD-780B-99FD32006BAE}"/>
              </a:ext>
            </a:extLst>
          </p:cNvPr>
          <p:cNvSpPr/>
          <p:nvPr/>
        </p:nvSpPr>
        <p:spPr>
          <a:xfrm>
            <a:off x="6252352" y="-3745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טעויות נוספות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A7D75485-372F-A0BC-CB32-84C1DCFE7A1E}"/>
              </a:ext>
            </a:extLst>
          </p:cNvPr>
          <p:cNvSpPr/>
          <p:nvPr/>
        </p:nvSpPr>
        <p:spPr>
          <a:xfrm>
            <a:off x="7304476" y="2237213"/>
            <a:ext cx="3897490" cy="908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להיכנס לשותפות בלי פיילוט</a:t>
            </a:r>
            <a:endParaRPr kumimoji="0" lang="en-IL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B9EC8D1A-DDE1-3A68-ED03-29336F06808F}"/>
              </a:ext>
            </a:extLst>
          </p:cNvPr>
          <p:cNvSpPr/>
          <p:nvPr/>
        </p:nvSpPr>
        <p:spPr>
          <a:xfrm>
            <a:off x="7304476" y="3492903"/>
            <a:ext cx="3897490" cy="1034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לא להגדיר יציאה מההסכם</a:t>
            </a:r>
            <a:endParaRPr kumimoji="0" lang="en-IL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7AD13727-3448-42B4-0D91-EBF6B13DD6DC}"/>
              </a:ext>
            </a:extLst>
          </p:cNvPr>
          <p:cNvSpPr/>
          <p:nvPr/>
        </p:nvSpPr>
        <p:spPr>
          <a:xfrm>
            <a:off x="7244081" y="4774351"/>
            <a:ext cx="3897490" cy="1034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להיכנס לשותפות עם מישהו שאין כימיה </a:t>
            </a:r>
            <a:r>
              <a:rPr kumimoji="0" lang="he-IL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איתו</a:t>
            </a:r>
            <a:endParaRPr kumimoji="0" lang="en-IL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393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31D790-A867-6FC4-C887-5EB07F177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D11745-41D7-A879-D196-07CE3E1D1DB2}"/>
              </a:ext>
            </a:extLst>
          </p:cNvPr>
          <p:cNvSpPr/>
          <p:nvPr/>
        </p:nvSpPr>
        <p:spPr>
          <a:xfrm>
            <a:off x="6001738" y="-1"/>
            <a:ext cx="6252352" cy="6992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BB16D5A7-6BDE-49AF-C55D-73FAA500EAC2}"/>
              </a:ext>
            </a:extLst>
          </p:cNvPr>
          <p:cNvSpPr/>
          <p:nvPr/>
        </p:nvSpPr>
        <p:spPr>
          <a:xfrm>
            <a:off x="7538138" y="114991"/>
            <a:ext cx="3179551" cy="1292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CA5DE65-7627-DE0C-A923-8C57BA26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358692"/>
            <a:ext cx="7727246" cy="3693991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07837DC7-29A2-9427-B9D6-B85548BF195A}"/>
              </a:ext>
            </a:extLst>
          </p:cNvPr>
          <p:cNvSpPr/>
          <p:nvPr/>
        </p:nvSpPr>
        <p:spPr>
          <a:xfrm>
            <a:off x="0" y="0"/>
            <a:ext cx="6001738" cy="761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הטעות הכי גדולה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74B934E-0AE1-4945-49F7-83D3F50B4ED2}"/>
              </a:ext>
            </a:extLst>
          </p:cNvPr>
          <p:cNvSpPr/>
          <p:nvPr/>
        </p:nvSpPr>
        <p:spPr>
          <a:xfrm>
            <a:off x="-1" y="1402834"/>
            <a:ext cx="6001737" cy="160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תיאום ציפיות</a:t>
            </a:r>
            <a:r>
              <a:rPr kumimoji="0" lang="he-IL" sz="36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 לא שלם</a:t>
            </a:r>
            <a:endParaRPr kumimoji="0" lang="en-IL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E15D20A-60B2-5A26-77F7-CEC665E64C81}"/>
              </a:ext>
            </a:extLst>
          </p:cNvPr>
          <p:cNvSpPr/>
          <p:nvPr/>
        </p:nvSpPr>
        <p:spPr>
          <a:xfrm>
            <a:off x="126907" y="3556701"/>
            <a:ext cx="5528355" cy="62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“</a:t>
            </a:r>
            <a:r>
              <a:rPr kumimoji="0" lang="he-IL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השארת קצוות פתוחים"</a:t>
            </a:r>
            <a:endParaRPr kumimoji="0" lang="en-IL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68418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45CCEA-14DB-D872-BDEC-7CBE082FD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 21">
            <a:extLst>
              <a:ext uri="{FF2B5EF4-FFF2-40B4-BE49-F238E27FC236}">
                <a16:creationId xmlns:a16="http://schemas.microsoft.com/office/drawing/2014/main" id="{8C67A935-7029-5143-19D1-B7C8D007AECE}"/>
              </a:ext>
            </a:extLst>
          </p:cNvPr>
          <p:cNvSpPr/>
          <p:nvPr/>
        </p:nvSpPr>
        <p:spPr>
          <a:xfrm>
            <a:off x="1" y="0"/>
            <a:ext cx="12192000" cy="119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נצחונות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 קטנים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5EA7E73A-5855-23DA-03EE-9E92AF21A505}"/>
              </a:ext>
            </a:extLst>
          </p:cNvPr>
          <p:cNvSpPr/>
          <p:nvPr/>
        </p:nvSpPr>
        <p:spPr>
          <a:xfrm>
            <a:off x="0" y="1985749"/>
            <a:ext cx="12192000" cy="119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אילו פעולות חדשות עשיתם?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5C8D869-D8F6-33C1-7BDD-989487420EE8}"/>
              </a:ext>
            </a:extLst>
          </p:cNvPr>
          <p:cNvSpPr/>
          <p:nvPr/>
        </p:nvSpPr>
        <p:spPr>
          <a:xfrm>
            <a:off x="0" y="3185399"/>
            <a:ext cx="12192000" cy="119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אילו תוצאות חדשות השגתם?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53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D6E80A-EA5F-ADA9-8975-93E090EBF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0B5F02F1-E09A-FBC1-EDA1-1FA27E5F8533}"/>
              </a:ext>
            </a:extLst>
          </p:cNvPr>
          <p:cNvGrpSpPr/>
          <p:nvPr/>
        </p:nvGrpSpPr>
        <p:grpSpPr>
          <a:xfrm>
            <a:off x="0" y="-20571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B1FCA09D-CF07-2A97-3E58-5C990AAF05AE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40E3355F-0069-744F-2EC9-446F95C53C7A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2D98316-3FF8-A8B7-60A4-9CDDCEC8E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429" y="1334163"/>
            <a:ext cx="7685386" cy="3622755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87D973B0-776B-D072-5ACB-2C73F8E2C249}"/>
              </a:ext>
            </a:extLst>
          </p:cNvPr>
          <p:cNvSpPr/>
          <p:nvPr/>
        </p:nvSpPr>
        <p:spPr>
          <a:xfrm>
            <a:off x="7006108" y="179385"/>
            <a:ext cx="4320224" cy="91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דוגמאות </a:t>
            </a:r>
            <a:r>
              <a:rPr kumimoji="0" lang="he-IL" sz="3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מהאקסלרטור</a:t>
            </a:r>
            <a:endParaRPr kumimoji="0" lang="en-IL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6B60337-1053-D9FA-CD40-9FF36DD44689}"/>
              </a:ext>
            </a:extLst>
          </p:cNvPr>
          <p:cNvSpPr/>
          <p:nvPr/>
        </p:nvSpPr>
        <p:spPr>
          <a:xfrm>
            <a:off x="7242276" y="1667448"/>
            <a:ext cx="3897490" cy="4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תחיה </a:t>
            </a:r>
            <a:r>
              <a:rPr kumimoji="0" lang="he-I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שטמר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4452577-5051-1AF7-2424-A70D44C58056}"/>
              </a:ext>
            </a:extLst>
          </p:cNvPr>
          <p:cNvSpPr/>
          <p:nvPr/>
        </p:nvSpPr>
        <p:spPr>
          <a:xfrm>
            <a:off x="7242276" y="2389214"/>
            <a:ext cx="3897490" cy="4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שלומי ושלומית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AE4B991-8A38-7781-2D33-7575FC1AD369}"/>
              </a:ext>
            </a:extLst>
          </p:cNvPr>
          <p:cNvSpPr/>
          <p:nvPr/>
        </p:nvSpPr>
        <p:spPr>
          <a:xfrm>
            <a:off x="7242276" y="3109993"/>
            <a:ext cx="3897490" cy="4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איילה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22249455-1A43-62DA-79AA-01908C799B28}"/>
              </a:ext>
            </a:extLst>
          </p:cNvPr>
          <p:cNvSpPr/>
          <p:nvPr/>
        </p:nvSpPr>
        <p:spPr>
          <a:xfrm>
            <a:off x="7242276" y="3898269"/>
            <a:ext cx="3897490" cy="4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בת חן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862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DDA983A-378F-4C29-80E9-C3C45BDCFAB4}"/>
              </a:ext>
            </a:extLst>
          </p:cNvPr>
          <p:cNvGrpSpPr/>
          <p:nvPr/>
        </p:nvGrpSpPr>
        <p:grpSpPr>
          <a:xfrm>
            <a:off x="-85801" y="0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E3A67566-C21B-47ED-B3EB-C89D2283BF11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FBAADE56-ACDF-4516-98BD-B6E6BBDB16E3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031" y="1334163"/>
            <a:ext cx="7685386" cy="3622755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67A58B70-7466-42ED-8942-D432E5A32695}"/>
              </a:ext>
            </a:extLst>
          </p:cNvPr>
          <p:cNvSpPr/>
          <p:nvPr/>
        </p:nvSpPr>
        <p:spPr>
          <a:xfrm>
            <a:off x="6191957" y="0"/>
            <a:ext cx="6000043" cy="119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מה יוצא לנו מזה?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7C1CBF3-5D2C-4BCD-A2CC-CD9281BAFA3F}"/>
              </a:ext>
            </a:extLst>
          </p:cNvPr>
          <p:cNvSpPr/>
          <p:nvPr/>
        </p:nvSpPr>
        <p:spPr>
          <a:xfrm>
            <a:off x="10080978" y="1267421"/>
            <a:ext cx="1919112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כסף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47D8820-7138-46C1-9C40-7C313E06B8A3}"/>
              </a:ext>
            </a:extLst>
          </p:cNvPr>
          <p:cNvSpPr/>
          <p:nvPr/>
        </p:nvSpPr>
        <p:spPr>
          <a:xfrm>
            <a:off x="10030177" y="2326928"/>
            <a:ext cx="1944511" cy="753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ניסיון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7BE1E14-9A73-4E4C-8355-2FBD2719B131}"/>
              </a:ext>
            </a:extLst>
          </p:cNvPr>
          <p:cNvSpPr/>
          <p:nvPr/>
        </p:nvSpPr>
        <p:spPr>
          <a:xfrm>
            <a:off x="8111068" y="2229350"/>
            <a:ext cx="1944511" cy="539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בשותפויות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2F5F7DA0-9B8F-4856-9338-FE27C400FC66}"/>
              </a:ext>
            </a:extLst>
          </p:cNvPr>
          <p:cNvSpPr/>
          <p:nvPr/>
        </p:nvSpPr>
        <p:spPr>
          <a:xfrm>
            <a:off x="8111067" y="2690071"/>
            <a:ext cx="1944511" cy="539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בתחום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D2B35F8-184E-4BC0-BA6F-26EFCC922D9C}"/>
              </a:ext>
            </a:extLst>
          </p:cNvPr>
          <p:cNvSpPr/>
          <p:nvPr/>
        </p:nvSpPr>
        <p:spPr>
          <a:xfrm>
            <a:off x="10080978" y="3640944"/>
            <a:ext cx="1919112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קשרים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1ED08019-C45C-442A-91BA-D46FE4FD5EEE}"/>
              </a:ext>
            </a:extLst>
          </p:cNvPr>
          <p:cNvSpPr/>
          <p:nvPr/>
        </p:nvSpPr>
        <p:spPr>
          <a:xfrm>
            <a:off x="7176911" y="3640944"/>
            <a:ext cx="1919112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מוניטין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986EC611-0D3A-42E4-89DD-BD58C5DD78C4}"/>
              </a:ext>
            </a:extLst>
          </p:cNvPr>
          <p:cNvSpPr/>
          <p:nvPr/>
        </p:nvSpPr>
        <p:spPr>
          <a:xfrm>
            <a:off x="10030176" y="5092706"/>
            <a:ext cx="1944511" cy="753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השלמה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505875A6-924E-487C-A379-37D5B28A853D}"/>
              </a:ext>
            </a:extLst>
          </p:cNvPr>
          <p:cNvSpPr/>
          <p:nvPr/>
        </p:nvSpPr>
        <p:spPr>
          <a:xfrm>
            <a:off x="8085664" y="4679053"/>
            <a:ext cx="1944511" cy="539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ידע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125372B5-1EF4-46AC-A751-8BEAA7F6EE18}"/>
              </a:ext>
            </a:extLst>
          </p:cNvPr>
          <p:cNvSpPr/>
          <p:nvPr/>
        </p:nvSpPr>
        <p:spPr>
          <a:xfrm>
            <a:off x="8085664" y="5199601"/>
            <a:ext cx="1944511" cy="539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כישורים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C16C9234-EBD8-49F2-B47A-A9AC1B869624}"/>
              </a:ext>
            </a:extLst>
          </p:cNvPr>
          <p:cNvSpPr/>
          <p:nvPr/>
        </p:nvSpPr>
        <p:spPr>
          <a:xfrm>
            <a:off x="8085663" y="5710287"/>
            <a:ext cx="1944511" cy="539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אנרגטית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4BBAAB93-659A-4F47-A93B-42FF75FEFA81}"/>
              </a:ext>
            </a:extLst>
          </p:cNvPr>
          <p:cNvSpPr/>
          <p:nvPr/>
        </p:nvSpPr>
        <p:spPr>
          <a:xfrm>
            <a:off x="7179733" y="1334908"/>
            <a:ext cx="1919112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נכס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DDBAC718-F2A6-498B-A81B-D15D48A5A568}"/>
              </a:ext>
            </a:extLst>
          </p:cNvPr>
          <p:cNvSpPr/>
          <p:nvPr/>
        </p:nvSpPr>
        <p:spPr>
          <a:xfrm>
            <a:off x="8085661" y="6225812"/>
            <a:ext cx="1944511" cy="539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תמיכה</a:t>
            </a:r>
            <a:endParaRPr kumimoji="0" lang="en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07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0"/>
            <a:ext cx="625235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484763" y="633759"/>
            <a:ext cx="3179551" cy="126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463BDC1E-75BA-443C-A010-A2DCCA5929C6}"/>
              </a:ext>
            </a:extLst>
          </p:cNvPr>
          <p:cNvSpPr txBox="1">
            <a:spLocks/>
          </p:cNvSpPr>
          <p:nvPr/>
        </p:nvSpPr>
        <p:spPr>
          <a:xfrm>
            <a:off x="255244" y="1391997"/>
            <a:ext cx="5491251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התאמה תפקודית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44" y="1617622"/>
            <a:ext cx="7665156" cy="3622755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67A58B70-7466-42ED-8942-D432E5A32695}"/>
              </a:ext>
            </a:extLst>
          </p:cNvPr>
          <p:cNvSpPr/>
          <p:nvPr/>
        </p:nvSpPr>
        <p:spPr>
          <a:xfrm>
            <a:off x="0" y="0"/>
            <a:ext cx="6001738" cy="7464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קריטריונים לבחירת שותפים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860735AF-EDAF-4E1B-8CE4-789081623354}"/>
              </a:ext>
            </a:extLst>
          </p:cNvPr>
          <p:cNvSpPr txBox="1">
            <a:spLocks/>
          </p:cNvSpPr>
          <p:nvPr/>
        </p:nvSpPr>
        <p:spPr>
          <a:xfrm>
            <a:off x="241962" y="2525465"/>
            <a:ext cx="5491251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התאמה ערכית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7C27128F-6E43-476A-91DB-B88974D365D5}"/>
              </a:ext>
            </a:extLst>
          </p:cNvPr>
          <p:cNvSpPr txBox="1">
            <a:spLocks/>
          </p:cNvSpPr>
          <p:nvPr/>
        </p:nvSpPr>
        <p:spPr>
          <a:xfrm>
            <a:off x="241961" y="3680378"/>
            <a:ext cx="5491251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התאמה אישיותית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8A17D264-AC4B-44ED-934F-3C5D0BB500EB}"/>
              </a:ext>
            </a:extLst>
          </p:cNvPr>
          <p:cNvSpPr txBox="1">
            <a:spLocks/>
          </p:cNvSpPr>
          <p:nvPr/>
        </p:nvSpPr>
        <p:spPr>
          <a:xfrm>
            <a:off x="3127022" y="4546493"/>
            <a:ext cx="2606189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סגנון תקשורת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9F1B89F9-DCA0-4090-BD90-B43941381A8F}"/>
              </a:ext>
            </a:extLst>
          </p:cNvPr>
          <p:cNvSpPr txBox="1">
            <a:spLocks/>
          </p:cNvSpPr>
          <p:nvPr/>
        </p:nvSpPr>
        <p:spPr>
          <a:xfrm>
            <a:off x="394680" y="4546493"/>
            <a:ext cx="2606189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רמת התפתחות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7D8D4934-BB77-436B-BEB5-EF6C038DFF9B}"/>
              </a:ext>
            </a:extLst>
          </p:cNvPr>
          <p:cNvSpPr txBox="1">
            <a:spLocks/>
          </p:cNvSpPr>
          <p:nvPr/>
        </p:nvSpPr>
        <p:spPr>
          <a:xfrm>
            <a:off x="3000869" y="5432661"/>
            <a:ext cx="2606189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יכולת לשתף פעולה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20" name="מציין מיקום תוכן 2">
            <a:extLst>
              <a:ext uri="{FF2B5EF4-FFF2-40B4-BE49-F238E27FC236}">
                <a16:creationId xmlns:a16="http://schemas.microsoft.com/office/drawing/2014/main" id="{F1E131D2-1FFB-45E2-9536-FC50F7D2BAE2}"/>
              </a:ext>
            </a:extLst>
          </p:cNvPr>
          <p:cNvSpPr txBox="1">
            <a:spLocks/>
          </p:cNvSpPr>
          <p:nvPr/>
        </p:nvSpPr>
        <p:spPr>
          <a:xfrm>
            <a:off x="381397" y="5342210"/>
            <a:ext cx="2606189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כימיה אישית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8493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2" grpId="0"/>
      <p:bldP spid="15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DDA983A-378F-4C29-80E9-C3C45BDCFAB4}"/>
              </a:ext>
            </a:extLst>
          </p:cNvPr>
          <p:cNvGrpSpPr/>
          <p:nvPr/>
        </p:nvGrpSpPr>
        <p:grpSpPr>
          <a:xfrm>
            <a:off x="-60395" y="0"/>
            <a:ext cx="6252352" cy="6858000"/>
            <a:chOff x="6001738" y="0"/>
            <a:chExt cx="6252352" cy="6858000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E3A67566-C21B-47ED-B3EB-C89D2283BF11}"/>
                </a:ext>
              </a:extLst>
            </p:cNvPr>
            <p:cNvSpPr/>
            <p:nvPr/>
          </p:nvSpPr>
          <p:spPr>
            <a:xfrm>
              <a:off x="6001738" y="0"/>
              <a:ext cx="6252352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endParaRP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FBAADE56-ACDF-4516-98BD-B6E6BBDB16E3}"/>
                </a:ext>
              </a:extLst>
            </p:cNvPr>
            <p:cNvSpPr/>
            <p:nvPr/>
          </p:nvSpPr>
          <p:spPr>
            <a:xfrm>
              <a:off x="7484763" y="633759"/>
              <a:ext cx="3179551" cy="126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ttman Yad-Brush" panose="02010401010101010101" pitchFamily="2" charset="-79"/>
                  <a:ea typeface="+mn-ea"/>
                  <a:cs typeface="Heebo" pitchFamily="2" charset="-79"/>
                </a:rPr>
                <a:t>שיתופי פעולה</a:t>
              </a:r>
              <a:endParaRPr kumimoji="0" lang="en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3429" y="1334163"/>
            <a:ext cx="7685386" cy="3622755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67A58B70-7466-42ED-8942-D432E5A32695}"/>
              </a:ext>
            </a:extLst>
          </p:cNvPr>
          <p:cNvSpPr/>
          <p:nvPr/>
        </p:nvSpPr>
        <p:spPr>
          <a:xfrm>
            <a:off x="6191957" y="0"/>
            <a:ext cx="6000043" cy="119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תיאום ציפיות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7C1CBF3-5D2C-4BCD-A2CC-CD9281BAFA3F}"/>
              </a:ext>
            </a:extLst>
          </p:cNvPr>
          <p:cNvSpPr/>
          <p:nvPr/>
        </p:nvSpPr>
        <p:spPr>
          <a:xfrm>
            <a:off x="6739466" y="1465268"/>
            <a:ext cx="5192890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מוביל ותומך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824E8246-3742-4256-A998-92FBE74F875C}"/>
              </a:ext>
            </a:extLst>
          </p:cNvPr>
          <p:cNvSpPr/>
          <p:nvPr/>
        </p:nvSpPr>
        <p:spPr>
          <a:xfrm>
            <a:off x="6739466" y="2602516"/>
            <a:ext cx="5192890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חלוקת תפקידים ואחריות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93EBC573-9D07-4AF1-A2A8-C29E0C7529BB}"/>
              </a:ext>
            </a:extLst>
          </p:cNvPr>
          <p:cNvSpPr/>
          <p:nvPr/>
        </p:nvSpPr>
        <p:spPr>
          <a:xfrm>
            <a:off x="6739466" y="3739764"/>
            <a:ext cx="5192890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מטרות ברורות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77582678-A8DD-4B21-B4F3-29BFF53D6786}"/>
              </a:ext>
            </a:extLst>
          </p:cNvPr>
          <p:cNvSpPr/>
          <p:nvPr/>
        </p:nvSpPr>
        <p:spPr>
          <a:xfrm>
            <a:off x="6739466" y="4877012"/>
            <a:ext cx="5192890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קריטריונים להתקדמות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6163CCB0-FCAE-4F1B-BEB9-2DCCB3EA728D}"/>
              </a:ext>
            </a:extLst>
          </p:cNvPr>
          <p:cNvSpPr/>
          <p:nvPr/>
        </p:nvSpPr>
        <p:spPr>
          <a:xfrm>
            <a:off x="6739466" y="6014260"/>
            <a:ext cx="5192890" cy="753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תנאים של יציאה ופירוק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944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129D161C-B5B6-4DEC-8C73-E64FABE1A49E}"/>
              </a:ext>
            </a:extLst>
          </p:cNvPr>
          <p:cNvSpPr txBox="1">
            <a:spLocks/>
          </p:cNvSpPr>
          <p:nvPr/>
        </p:nvSpPr>
        <p:spPr>
          <a:xfrm>
            <a:off x="1884764" y="-239407"/>
            <a:ext cx="8801611" cy="145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e-IL" sz="4400" b="1" dirty="0">
              <a:solidFill>
                <a:schemeClr val="tx1"/>
              </a:solidFill>
              <a:cs typeface="Heebo" pitchFamily="2" charset="-79"/>
            </a:endParaRP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FF6342C9-22FD-42C5-877C-135387183BC0}"/>
              </a:ext>
            </a:extLst>
          </p:cNvPr>
          <p:cNvGraphicFramePr/>
          <p:nvPr/>
        </p:nvGraphicFramePr>
        <p:xfrm>
          <a:off x="1718525" y="488195"/>
          <a:ext cx="9134088" cy="488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109C1E38-9A12-433A-8E5C-4A12D14AFB80}"/>
              </a:ext>
            </a:extLst>
          </p:cNvPr>
          <p:cNvSpPr txBox="1">
            <a:spLocks/>
          </p:cNvSpPr>
          <p:nvPr/>
        </p:nvSpPr>
        <p:spPr>
          <a:xfrm>
            <a:off x="602166" y="5402795"/>
            <a:ext cx="10883590" cy="145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dirty="0">
                <a:solidFill>
                  <a:schemeClr val="tx1"/>
                </a:solidFill>
                <a:cs typeface="Heebo" pitchFamily="2" charset="-79"/>
              </a:rPr>
              <a:t>מה התפקידים שמתאימים לאישיות שלכם?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971B330-D5BD-4438-9B79-2A2E998B0BA5}"/>
              </a:ext>
            </a:extLst>
          </p:cNvPr>
          <p:cNvSpPr txBox="1">
            <a:spLocks/>
          </p:cNvSpPr>
          <p:nvPr/>
        </p:nvSpPr>
        <p:spPr>
          <a:xfrm>
            <a:off x="0" y="257331"/>
            <a:ext cx="12192000" cy="958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5400" b="1" dirty="0">
                <a:solidFill>
                  <a:schemeClr val="tx1"/>
                </a:solidFill>
                <a:cs typeface="Heebo" pitchFamily="2" charset="-79"/>
              </a:rPr>
              <a:t>המבנה של ארגון כלכלי רווחי</a:t>
            </a:r>
          </a:p>
        </p:txBody>
      </p:sp>
    </p:spTree>
    <p:extLst>
      <p:ext uri="{BB962C8B-B14F-4D97-AF65-F5344CB8AC3E}">
        <p14:creationId xmlns:p14="http://schemas.microsoft.com/office/powerpoint/2010/main" val="218944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3A67566-C21B-47ED-B3EB-C89D2283BF11}"/>
              </a:ext>
            </a:extLst>
          </p:cNvPr>
          <p:cNvSpPr/>
          <p:nvPr/>
        </p:nvSpPr>
        <p:spPr>
          <a:xfrm>
            <a:off x="6001738" y="0"/>
            <a:ext cx="625235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BAADE56-ACDF-4516-98BD-B6E6BBDB16E3}"/>
              </a:ext>
            </a:extLst>
          </p:cNvPr>
          <p:cNvSpPr/>
          <p:nvPr/>
        </p:nvSpPr>
        <p:spPr>
          <a:xfrm>
            <a:off x="7484763" y="633759"/>
            <a:ext cx="3179551" cy="126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שיתופי פעולה</a:t>
            </a:r>
            <a:endParaRPr kumimoji="0" lang="en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463BDC1E-75BA-443C-A010-A2DCCA5929C6}"/>
              </a:ext>
            </a:extLst>
          </p:cNvPr>
          <p:cNvSpPr txBox="1">
            <a:spLocks/>
          </p:cNvSpPr>
          <p:nvPr/>
        </p:nvSpPr>
        <p:spPr>
          <a:xfrm>
            <a:off x="255242" y="1590069"/>
            <a:ext cx="5491251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שווי כוחות</a:t>
            </a:r>
            <a:endParaRPr kumimoji="0" lang="he-IL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0731D2-BFEE-485D-9DBB-C052F05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44" y="1617622"/>
            <a:ext cx="7665156" cy="3622755"/>
          </a:xfrm>
          <a:prstGeom prst="rect">
            <a:avLst/>
          </a:prstGeom>
        </p:spPr>
      </p:pic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860735AF-EDAF-4E1B-8CE4-789081623354}"/>
              </a:ext>
            </a:extLst>
          </p:cNvPr>
          <p:cNvSpPr txBox="1">
            <a:spLocks/>
          </p:cNvSpPr>
          <p:nvPr/>
        </p:nvSpPr>
        <p:spPr>
          <a:xfrm>
            <a:off x="255242" y="3428999"/>
            <a:ext cx="5491251" cy="62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2F6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Heebo" pitchFamily="2" charset="-79"/>
              </a:rPr>
              <a:t>בכיר ומשני</a:t>
            </a:r>
            <a:endParaRPr kumimoji="0" lang="he-IL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Heebo" pitchFamily="2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211D4CF-E474-45CC-B9CC-47F2541AA579}"/>
              </a:ext>
            </a:extLst>
          </p:cNvPr>
          <p:cNvSpPr/>
          <p:nvPr/>
        </p:nvSpPr>
        <p:spPr>
          <a:xfrm>
            <a:off x="0" y="0"/>
            <a:ext cx="6001738" cy="7464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Yad-Brush" panose="02010401010101010101" pitchFamily="2" charset="-79"/>
                <a:ea typeface="+mn-ea"/>
                <a:cs typeface="Heebo" pitchFamily="2" charset="-79"/>
              </a:rPr>
              <a:t>מערך הכוחות</a:t>
            </a:r>
            <a:endParaRPr kumimoji="0" lang="en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63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theme/theme1.xml><?xml version="1.0" encoding="utf-8"?>
<a:theme xmlns:a="http://schemas.openxmlformats.org/drawingml/2006/main" name="פרוסה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פרוסה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10D8C1C8E8E4B43BACD3E4EC710A5EF" ma:contentTypeVersion="5" ma:contentTypeDescription="צור מסמך חדש." ma:contentTypeScope="" ma:versionID="3cd22d6420627c15d77c06c96e688b25">
  <xsd:schema xmlns:xsd="http://www.w3.org/2001/XMLSchema" xmlns:xs="http://www.w3.org/2001/XMLSchema" xmlns:p="http://schemas.microsoft.com/office/2006/metadata/properties" xmlns:ns3="19724309-e3be-4b2a-af82-b3175fc3929d" xmlns:ns4="79fcb829-e4b1-4632-9d78-0628ce84dba2" targetNamespace="http://schemas.microsoft.com/office/2006/metadata/properties" ma:root="true" ma:fieldsID="d275a08ad1226eef155cd1d4058356d8" ns3:_="" ns4:_="">
    <xsd:import namespace="19724309-e3be-4b2a-af82-b3175fc3929d"/>
    <xsd:import namespace="79fcb829-e4b1-4632-9d78-0628ce84dba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24309-e3be-4b2a-af82-b3175fc39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של רמז לשיתוף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cb829-e4b1-4632-9d78-0628ce84d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EFE32-6A09-4BC3-8A3F-961439E01822}">
  <ds:schemaRefs>
    <ds:schemaRef ds:uri="http://purl.org/dc/dcmitype/"/>
    <ds:schemaRef ds:uri="http://purl.org/dc/elements/1.1/"/>
    <ds:schemaRef ds:uri="19724309-e3be-4b2a-af82-b3175fc3929d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9fcb829-e4b1-4632-9d78-0628ce84dba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DCDA7E-4832-4E31-B91F-1D48D01AB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24309-e3be-4b2a-af82-b3175fc3929d"/>
    <ds:schemaRef ds:uri="79fcb829-e4b1-4632-9d78-0628ce84db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1252B-4B17-4CCE-B084-21222F0C70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85576</TotalTime>
  <Words>653</Words>
  <Application>Microsoft Office PowerPoint</Application>
  <PresentationFormat>מסך רחב</PresentationFormat>
  <Paragraphs>172</Paragraphs>
  <Slides>26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34" baseType="lpstr">
      <vt:lpstr>Calibri</vt:lpstr>
      <vt:lpstr>Century Gothic</vt:lpstr>
      <vt:lpstr>Guttman Yad-Brush</vt:lpstr>
      <vt:lpstr>Heebo</vt:lpstr>
      <vt:lpstr>Wingdings 2</vt:lpstr>
      <vt:lpstr>Wingdings 3</vt:lpstr>
      <vt:lpstr>פרוסה</vt:lpstr>
      <vt:lpstr>1_פרוסה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ofer levy</dc:creator>
  <cp:lastModifiedBy>עופר לוי</cp:lastModifiedBy>
  <cp:revision>346</cp:revision>
  <dcterms:created xsi:type="dcterms:W3CDTF">2020-09-30T07:04:42Z</dcterms:created>
  <dcterms:modified xsi:type="dcterms:W3CDTF">2024-02-20T10:51:06Z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0x010100410D8C1C8E8E4B43BACD3E4EC710A5EF</vt:lpwstr>
  </property>
</Properties>
</file>